
<file path=[Content_Types].xml><?xml version="1.0" encoding="utf-8"?>
<Types xmlns="http://schemas.openxmlformats.org/package/2006/content-types">
  <Default Extension="CR2" ContentType="image/png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320" r:id="rId5"/>
    <p:sldId id="287" r:id="rId6"/>
    <p:sldId id="288" r:id="rId7"/>
    <p:sldId id="31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9" r:id="rId16"/>
    <p:sldId id="308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277" r:id="rId26"/>
    <p:sldId id="289" r:id="rId27"/>
    <p:sldId id="290" r:id="rId28"/>
    <p:sldId id="267" r:id="rId29"/>
    <p:sldId id="286" r:id="rId30"/>
    <p:sldId id="295" r:id="rId31"/>
    <p:sldId id="294" r:id="rId32"/>
    <p:sldId id="292" r:id="rId33"/>
    <p:sldId id="291" r:id="rId34"/>
    <p:sldId id="296" r:id="rId35"/>
    <p:sldId id="280" r:id="rId36"/>
    <p:sldId id="297" r:id="rId37"/>
    <p:sldId id="298" r:id="rId38"/>
    <p:sldId id="282" r:id="rId39"/>
    <p:sldId id="283" r:id="rId40"/>
    <p:sldId id="284" r:id="rId41"/>
    <p:sldId id="299" r:id="rId42"/>
    <p:sldId id="323" r:id="rId43"/>
    <p:sldId id="322" r:id="rId44"/>
  </p:sldIdLst>
  <p:sldSz cx="5327650" cy="7559675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1678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E71C3D-AE66-DEBE-3AD0-8F04FFF3CE13}" name="Tahiry RARIVONANDRASANA" initials="TR" userId="S::tahiry.rarivonandrasana_eco-consult.com#ext#@gizonline.onmicrosoft.com::1a9e466a-e511-4dfb-98a8-6d3a0bb2fcf5" providerId="AD"/>
  <p188:author id="{2702F278-85C9-E57B-B5C2-476E683D490F}" name="Solofomanana Raharinaivo" initials="SR" userId="S::solofo.raharinaivo_eco-consult.com#ext#@gizonline.onmicrosoft.com::0579be6b-3a90-41c5-9ce6-d388ba17b6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C00000"/>
    <a:srgbClr val="C00011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44F511-FEE9-A50A-4F36-0455A1D2BBE0}" v="5" dt="2022-12-15T16:38:28.262"/>
    <p1510:client id="{7DCD6B6E-B06F-B680-79E3-240058D4F3D9}" v="8" dt="2022-12-15T17:10:53.683"/>
    <p1510:client id="{A3CB0AFA-B983-57B1-0563-F495162017C8}" v="28" dt="2022-12-09T10:22:24.3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14" autoAdjust="0"/>
    <p:restoredTop sz="94660"/>
  </p:normalViewPr>
  <p:slideViewPr>
    <p:cSldViewPr snapToGrid="0">
      <p:cViewPr>
        <p:scale>
          <a:sx n="80" d="100"/>
          <a:sy n="80" d="100"/>
        </p:scale>
        <p:origin x="2670" y="36"/>
      </p:cViewPr>
      <p:guideLst>
        <p:guide orient="horz" pos="2381"/>
        <p:guide pos="16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ilisateur invité" userId="S::urn:spo:anon#64a19590f31afd9d43a1c0aabd953634ead86edfe9a7263a6a487e01ab2a2ccf::" providerId="AD" clId="Web-{3B44F511-FEE9-A50A-4F36-0455A1D2BBE0}"/>
    <pc:docChg chg="delSld modSld">
      <pc:chgData name="Utilisateur invité" userId="S::urn:spo:anon#64a19590f31afd9d43a1c0aabd953634ead86edfe9a7263a6a487e01ab2a2ccf::" providerId="AD" clId="Web-{3B44F511-FEE9-A50A-4F36-0455A1D2BBE0}" dt="2022-12-15T16:38:28.262" v="2"/>
      <pc:docMkLst>
        <pc:docMk/>
      </pc:docMkLst>
      <pc:sldChg chg="modSp">
        <pc:chgData name="Utilisateur invité" userId="S::urn:spo:anon#64a19590f31afd9d43a1c0aabd953634ead86edfe9a7263a6a487e01ab2a2ccf::" providerId="AD" clId="Web-{3B44F511-FEE9-A50A-4F36-0455A1D2BBE0}" dt="2022-12-15T16:35:10.053" v="1" actId="20577"/>
        <pc:sldMkLst>
          <pc:docMk/>
          <pc:sldMk cId="1475435259" sldId="302"/>
        </pc:sldMkLst>
        <pc:spChg chg="mod">
          <ac:chgData name="Utilisateur invité" userId="S::urn:spo:anon#64a19590f31afd9d43a1c0aabd953634ead86edfe9a7263a6a487e01ab2a2ccf::" providerId="AD" clId="Web-{3B44F511-FEE9-A50A-4F36-0455A1D2BBE0}" dt="2022-12-15T16:35:10.053" v="1" actId="20577"/>
          <ac:spMkLst>
            <pc:docMk/>
            <pc:sldMk cId="1475435259" sldId="302"/>
            <ac:spMk id="4" creationId="{2C1A485F-797F-C48F-44B5-DA6CEA264536}"/>
          </ac:spMkLst>
        </pc:spChg>
      </pc:sldChg>
      <pc:sldChg chg="del">
        <pc:chgData name="Utilisateur invité" userId="S::urn:spo:anon#64a19590f31afd9d43a1c0aabd953634ead86edfe9a7263a6a487e01ab2a2ccf::" providerId="AD" clId="Web-{3B44F511-FEE9-A50A-4F36-0455A1D2BBE0}" dt="2022-12-15T16:38:28.262" v="2"/>
        <pc:sldMkLst>
          <pc:docMk/>
          <pc:sldMk cId="3131116942" sldId="321"/>
        </pc:sldMkLst>
      </pc:sldChg>
    </pc:docChg>
  </pc:docChgLst>
  <pc:docChgLst>
    <pc:chgData name="Tahiry RARIVONANDRASANA" userId="90ceab78-fb26-46f2-9922-1098e0a5736e" providerId="ADAL" clId="{A0E0E101-E75D-4C8A-8B87-B7FA05ADFC9C}"/>
    <pc:docChg chg="custSel modSld">
      <pc:chgData name="Tahiry RARIVONANDRASANA" userId="90ceab78-fb26-46f2-9922-1098e0a5736e" providerId="ADAL" clId="{A0E0E101-E75D-4C8A-8B87-B7FA05ADFC9C}" dt="2022-12-09T10:19:14.248" v="108" actId="20577"/>
      <pc:docMkLst>
        <pc:docMk/>
      </pc:docMkLst>
      <pc:sldChg chg="modSp mod">
        <pc:chgData name="Tahiry RARIVONANDRASANA" userId="90ceab78-fb26-46f2-9922-1098e0a5736e" providerId="ADAL" clId="{A0E0E101-E75D-4C8A-8B87-B7FA05ADFC9C}" dt="2022-12-09T10:19:14.248" v="108" actId="20577"/>
        <pc:sldMkLst>
          <pc:docMk/>
          <pc:sldMk cId="2509804501" sldId="297"/>
        </pc:sldMkLst>
        <pc:spChg chg="mod">
          <ac:chgData name="Tahiry RARIVONANDRASANA" userId="90ceab78-fb26-46f2-9922-1098e0a5736e" providerId="ADAL" clId="{A0E0E101-E75D-4C8A-8B87-B7FA05ADFC9C}" dt="2022-12-09T10:19:14.248" v="108" actId="20577"/>
          <ac:spMkLst>
            <pc:docMk/>
            <pc:sldMk cId="2509804501" sldId="297"/>
            <ac:spMk id="4" creationId="{52CC70DA-3A20-D111-71C2-053E64B7196C}"/>
          </ac:spMkLst>
        </pc:spChg>
      </pc:sldChg>
    </pc:docChg>
  </pc:docChgLst>
  <pc:docChgLst>
    <pc:chgData name="Tahiry RARIVONANDRASANA" userId="S::tahiry.rarivonandrasana_eco-consult.com#ext#@gizonline.onmicrosoft.com::1a9e466a-e511-4dfb-98a8-6d3a0bb2fcf5" providerId="AD" clId="Web-{E7678CC2-65AE-419D-B741-D310C342B032}"/>
    <pc:docChg chg="mod modSld">
      <pc:chgData name="Tahiry RARIVONANDRASANA" userId="S::tahiry.rarivonandrasana_eco-consult.com#ext#@gizonline.onmicrosoft.com::1a9e466a-e511-4dfb-98a8-6d3a0bb2fcf5" providerId="AD" clId="Web-{E7678CC2-65AE-419D-B741-D310C342B032}" dt="2022-11-17T04:27:20.559" v="167"/>
      <pc:docMkLst>
        <pc:docMk/>
      </pc:docMkLst>
      <pc:sldChg chg="modSp">
        <pc:chgData name="Tahiry RARIVONANDRASANA" userId="S::tahiry.rarivonandrasana_eco-consult.com#ext#@gizonline.onmicrosoft.com::1a9e466a-e511-4dfb-98a8-6d3a0bb2fcf5" providerId="AD" clId="Web-{E7678CC2-65AE-419D-B741-D310C342B032}" dt="2022-11-17T04:22:02.034" v="28"/>
        <pc:sldMkLst>
          <pc:docMk/>
          <pc:sldMk cId="3305162319" sldId="267"/>
        </pc:sldMkLst>
        <pc:graphicFrameChg chg="mod modGraphic">
          <ac:chgData name="Tahiry RARIVONANDRASANA" userId="S::tahiry.rarivonandrasana_eco-consult.com#ext#@gizonline.onmicrosoft.com::1a9e466a-e511-4dfb-98a8-6d3a0bb2fcf5" providerId="AD" clId="Web-{E7678CC2-65AE-419D-B741-D310C342B032}" dt="2022-11-17T04:22:02.034" v="28"/>
          <ac:graphicFrameMkLst>
            <pc:docMk/>
            <pc:sldMk cId="3305162319" sldId="267"/>
            <ac:graphicFrameMk id="2" creationId="{00000000-0000-0000-0000-000000000000}"/>
          </ac:graphicFrameMkLst>
        </pc:graphicFrameChg>
      </pc:sldChg>
      <pc:sldChg chg="modSp">
        <pc:chgData name="Tahiry RARIVONANDRASANA" userId="S::tahiry.rarivonandrasana_eco-consult.com#ext#@gizonline.onmicrosoft.com::1a9e466a-e511-4dfb-98a8-6d3a0bb2fcf5" providerId="AD" clId="Web-{E7678CC2-65AE-419D-B741-D310C342B032}" dt="2022-11-17T04:22:35.723" v="36"/>
        <pc:sldMkLst>
          <pc:docMk/>
          <pc:sldMk cId="4144025860" sldId="286"/>
        </pc:sldMkLst>
        <pc:graphicFrameChg chg="mod modGraphic">
          <ac:chgData name="Tahiry RARIVONANDRASANA" userId="S::tahiry.rarivonandrasana_eco-consult.com#ext#@gizonline.onmicrosoft.com::1a9e466a-e511-4dfb-98a8-6d3a0bb2fcf5" providerId="AD" clId="Web-{E7678CC2-65AE-419D-B741-D310C342B032}" dt="2022-11-17T04:22:35.723" v="36"/>
          <ac:graphicFrameMkLst>
            <pc:docMk/>
            <pc:sldMk cId="4144025860" sldId="286"/>
            <ac:graphicFrameMk id="2" creationId="{00000000-0000-0000-0000-000000000000}"/>
          </ac:graphicFrameMkLst>
        </pc:graphicFrameChg>
      </pc:sldChg>
      <pc:sldChg chg="modSp">
        <pc:chgData name="Tahiry RARIVONANDRASANA" userId="S::tahiry.rarivonandrasana_eco-consult.com#ext#@gizonline.onmicrosoft.com::1a9e466a-e511-4dfb-98a8-6d3a0bb2fcf5" providerId="AD" clId="Web-{E7678CC2-65AE-419D-B741-D310C342B032}" dt="2022-11-17T04:23:09.505" v="40" actId="20577"/>
        <pc:sldMkLst>
          <pc:docMk/>
          <pc:sldMk cId="1802627237" sldId="300"/>
        </pc:sldMkLst>
        <pc:spChg chg="mod">
          <ac:chgData name="Tahiry RARIVONANDRASANA" userId="S::tahiry.rarivonandrasana_eco-consult.com#ext#@gizonline.onmicrosoft.com::1a9e466a-e511-4dfb-98a8-6d3a0bb2fcf5" providerId="AD" clId="Web-{E7678CC2-65AE-419D-B741-D310C342B032}" dt="2022-11-17T04:23:09.505" v="40" actId="20577"/>
          <ac:spMkLst>
            <pc:docMk/>
            <pc:sldMk cId="1802627237" sldId="300"/>
            <ac:spMk id="4" creationId="{F6C58CBC-2EB1-69A5-D020-8B8097A35CD9}"/>
          </ac:spMkLst>
        </pc:spChg>
      </pc:sldChg>
      <pc:sldChg chg="modSp modCm">
        <pc:chgData name="Tahiry RARIVONANDRASANA" userId="S::tahiry.rarivonandrasana_eco-consult.com#ext#@gizonline.onmicrosoft.com::1a9e466a-e511-4dfb-98a8-6d3a0bb2fcf5" providerId="AD" clId="Web-{E7678CC2-65AE-419D-B741-D310C342B032}" dt="2022-11-17T04:25:14.305" v="57" actId="20577"/>
        <pc:sldMkLst>
          <pc:docMk/>
          <pc:sldMk cId="1475435259" sldId="302"/>
        </pc:sldMkLst>
        <pc:spChg chg="mod">
          <ac:chgData name="Tahiry RARIVONANDRASANA" userId="S::tahiry.rarivonandrasana_eco-consult.com#ext#@gizonline.onmicrosoft.com::1a9e466a-e511-4dfb-98a8-6d3a0bb2fcf5" providerId="AD" clId="Web-{E7678CC2-65AE-419D-B741-D310C342B032}" dt="2022-11-17T04:25:14.305" v="57" actId="20577"/>
          <ac:spMkLst>
            <pc:docMk/>
            <pc:sldMk cId="1475435259" sldId="302"/>
            <ac:spMk id="4" creationId="{2C1A485F-797F-C48F-44B5-DA6CEA264536}"/>
          </ac:spMkLst>
        </pc:spChg>
      </pc:sldChg>
      <pc:sldChg chg="modSp">
        <pc:chgData name="Tahiry RARIVONANDRASANA" userId="S::tahiry.rarivonandrasana_eco-consult.com#ext#@gizonline.onmicrosoft.com::1a9e466a-e511-4dfb-98a8-6d3a0bb2fcf5" providerId="AD" clId="Web-{E7678CC2-65AE-419D-B741-D310C342B032}" dt="2022-11-17T04:27:20.559" v="167"/>
        <pc:sldMkLst>
          <pc:docMk/>
          <pc:sldMk cId="3486337362" sldId="305"/>
        </pc:sldMkLst>
        <pc:graphicFrameChg chg="mod modGraphic">
          <ac:chgData name="Tahiry RARIVONANDRASANA" userId="S::tahiry.rarivonandrasana_eco-consult.com#ext#@gizonline.onmicrosoft.com::1a9e466a-e511-4dfb-98a8-6d3a0bb2fcf5" providerId="AD" clId="Web-{E7678CC2-65AE-419D-B741-D310C342B032}" dt="2022-11-17T04:25:50.088" v="101"/>
          <ac:graphicFrameMkLst>
            <pc:docMk/>
            <pc:sldMk cId="3486337362" sldId="305"/>
            <ac:graphicFrameMk id="2" creationId="{392A1C6B-83C9-BDA2-953C-AF5E0AC2F109}"/>
          </ac:graphicFrameMkLst>
        </pc:graphicFrameChg>
        <pc:graphicFrameChg chg="mod modGraphic">
          <ac:chgData name="Tahiry RARIVONANDRASANA" userId="S::tahiry.rarivonandrasana_eco-consult.com#ext#@gizonline.onmicrosoft.com::1a9e466a-e511-4dfb-98a8-6d3a0bb2fcf5" providerId="AD" clId="Web-{E7678CC2-65AE-419D-B741-D310C342B032}" dt="2022-11-17T04:27:20.559" v="167"/>
          <ac:graphicFrameMkLst>
            <pc:docMk/>
            <pc:sldMk cId="3486337362" sldId="305"/>
            <ac:graphicFrameMk id="4" creationId="{A1DDEDFB-B8CD-73C9-72CA-460A0A5FEDB4}"/>
          </ac:graphicFrameMkLst>
        </pc:graphicFrameChg>
      </pc:sldChg>
    </pc:docChg>
  </pc:docChgLst>
  <pc:docChgLst>
    <pc:chgData name="Martial Charpin" userId="S::martial.charpin@eco-consult.com::58b22685-fdfb-4e26-869b-90d32ef23031" providerId="AD" clId="Web-{7DCD6B6E-B06F-B680-79E3-240058D4F3D9}"/>
    <pc:docChg chg="modSld">
      <pc:chgData name="Martial Charpin" userId="S::martial.charpin@eco-consult.com::58b22685-fdfb-4e26-869b-90d32ef23031" providerId="AD" clId="Web-{7DCD6B6E-B06F-B680-79E3-240058D4F3D9}" dt="2022-12-15T17:10:53.683" v="3" actId="20577"/>
      <pc:docMkLst>
        <pc:docMk/>
      </pc:docMkLst>
      <pc:sldChg chg="modSp">
        <pc:chgData name="Martial Charpin" userId="S::martial.charpin@eco-consult.com::58b22685-fdfb-4e26-869b-90d32ef23031" providerId="AD" clId="Web-{7DCD6B6E-B06F-B680-79E3-240058D4F3D9}" dt="2022-12-15T17:10:53.683" v="3" actId="20577"/>
        <pc:sldMkLst>
          <pc:docMk/>
          <pc:sldMk cId="3364329159" sldId="287"/>
        </pc:sldMkLst>
        <pc:spChg chg="mod">
          <ac:chgData name="Martial Charpin" userId="S::martial.charpin@eco-consult.com::58b22685-fdfb-4e26-869b-90d32ef23031" providerId="AD" clId="Web-{7DCD6B6E-B06F-B680-79E3-240058D4F3D9}" dt="2022-12-15T17:10:53.683" v="3" actId="20577"/>
          <ac:spMkLst>
            <pc:docMk/>
            <pc:sldMk cId="3364329159" sldId="287"/>
            <ac:spMk id="9" creationId="{00000000-0000-0000-0000-000000000000}"/>
          </ac:spMkLst>
        </pc:spChg>
      </pc:sldChg>
    </pc:docChg>
  </pc:docChgLst>
  <pc:docChgLst>
    <pc:chgData name="Lasry, Florent GIZ MG" userId="a2417bfe-021f-49fe-9af5-141851533ed2" providerId="ADAL" clId="{B4282070-8314-4B66-A3A0-7EE81A303F1A}"/>
    <pc:docChg chg="undo custSel addSld delSld modSld sldOrd">
      <pc:chgData name="Lasry, Florent GIZ MG" userId="a2417bfe-021f-49fe-9af5-141851533ed2" providerId="ADAL" clId="{B4282070-8314-4B66-A3A0-7EE81A303F1A}" dt="2021-11-26T13:07:13.909" v="1257" actId="113"/>
      <pc:docMkLst>
        <pc:docMk/>
      </pc:docMkLst>
      <pc:sldChg chg="del">
        <pc:chgData name="Lasry, Florent GIZ MG" userId="a2417bfe-021f-49fe-9af5-141851533ed2" providerId="ADAL" clId="{B4282070-8314-4B66-A3A0-7EE81A303F1A}" dt="2021-11-23T15:48:10.682" v="276" actId="2696"/>
        <pc:sldMkLst>
          <pc:docMk/>
          <pc:sldMk cId="1980853608" sldId="258"/>
        </pc:sldMkLst>
      </pc:sldChg>
      <pc:sldChg chg="del">
        <pc:chgData name="Lasry, Florent GIZ MG" userId="a2417bfe-021f-49fe-9af5-141851533ed2" providerId="ADAL" clId="{B4282070-8314-4B66-A3A0-7EE81A303F1A}" dt="2021-11-23T15:48:08.558" v="274" actId="2696"/>
        <pc:sldMkLst>
          <pc:docMk/>
          <pc:sldMk cId="2651077787" sldId="259"/>
        </pc:sldMkLst>
      </pc:sldChg>
      <pc:sldChg chg="del">
        <pc:chgData name="Lasry, Florent GIZ MG" userId="a2417bfe-021f-49fe-9af5-141851533ed2" providerId="ADAL" clId="{B4282070-8314-4B66-A3A0-7EE81A303F1A}" dt="2021-11-23T15:47:56.967" v="271" actId="2696"/>
        <pc:sldMkLst>
          <pc:docMk/>
          <pc:sldMk cId="1264762751" sldId="260"/>
        </pc:sldMkLst>
      </pc:sldChg>
      <pc:sldChg chg="del">
        <pc:chgData name="Lasry, Florent GIZ MG" userId="a2417bfe-021f-49fe-9af5-141851533ed2" providerId="ADAL" clId="{B4282070-8314-4B66-A3A0-7EE81A303F1A}" dt="2021-11-23T15:47:54.757" v="269" actId="2696"/>
        <pc:sldMkLst>
          <pc:docMk/>
          <pc:sldMk cId="1032359855" sldId="261"/>
        </pc:sldMkLst>
      </pc:sldChg>
      <pc:sldChg chg="del">
        <pc:chgData name="Lasry, Florent GIZ MG" userId="a2417bfe-021f-49fe-9af5-141851533ed2" providerId="ADAL" clId="{B4282070-8314-4B66-A3A0-7EE81A303F1A}" dt="2021-11-23T15:48:09.694" v="275" actId="2696"/>
        <pc:sldMkLst>
          <pc:docMk/>
          <pc:sldMk cId="2610475541" sldId="263"/>
        </pc:sldMkLst>
      </pc:sldChg>
      <pc:sldChg chg="del">
        <pc:chgData name="Lasry, Florent GIZ MG" userId="a2417bfe-021f-49fe-9af5-141851533ed2" providerId="ADAL" clId="{B4282070-8314-4B66-A3A0-7EE81A303F1A}" dt="2021-11-23T15:47:55.931" v="270" actId="2696"/>
        <pc:sldMkLst>
          <pc:docMk/>
          <pc:sldMk cId="3955979963" sldId="264"/>
        </pc:sldMkLst>
      </pc:sldChg>
      <pc:sldChg chg="del">
        <pc:chgData name="Lasry, Florent GIZ MG" userId="a2417bfe-021f-49fe-9af5-141851533ed2" providerId="ADAL" clId="{B4282070-8314-4B66-A3A0-7EE81A303F1A}" dt="2021-11-23T15:47:57.739" v="272" actId="2696"/>
        <pc:sldMkLst>
          <pc:docMk/>
          <pc:sldMk cId="3487538397" sldId="265"/>
        </pc:sldMkLst>
      </pc:sldChg>
      <pc:sldChg chg="addSp delSp modSp">
        <pc:chgData name="Lasry, Florent GIZ MG" userId="a2417bfe-021f-49fe-9af5-141851533ed2" providerId="ADAL" clId="{B4282070-8314-4B66-A3A0-7EE81A303F1A}" dt="2021-11-24T05:54:01.292" v="289" actId="20577"/>
        <pc:sldMkLst>
          <pc:docMk/>
          <pc:sldMk cId="3305162319" sldId="267"/>
        </pc:sldMkLst>
        <pc:spChg chg="add del mod">
          <ac:chgData name="Lasry, Florent GIZ MG" userId="a2417bfe-021f-49fe-9af5-141851533ed2" providerId="ADAL" clId="{B4282070-8314-4B66-A3A0-7EE81A303F1A}" dt="2021-11-23T15:40:32.247" v="88" actId="478"/>
          <ac:spMkLst>
            <pc:docMk/>
            <pc:sldMk cId="3305162319" sldId="267"/>
            <ac:spMk id="3" creationId="{3E984D28-5488-40C2-A913-6167A649A34E}"/>
          </ac:spMkLst>
        </pc:spChg>
        <pc:spChg chg="del mod">
          <ac:chgData name="Lasry, Florent GIZ MG" userId="a2417bfe-021f-49fe-9af5-141851533ed2" providerId="ADAL" clId="{B4282070-8314-4B66-A3A0-7EE81A303F1A}" dt="2021-11-23T15:40:28.457" v="87" actId="478"/>
          <ac:spMkLst>
            <pc:docMk/>
            <pc:sldMk cId="3305162319" sldId="267"/>
            <ac:spMk id="4" creationId="{00000000-0000-0000-0000-000000000000}"/>
          </ac:spMkLst>
        </pc:spChg>
        <pc:spChg chg="add del">
          <ac:chgData name="Lasry, Florent GIZ MG" userId="a2417bfe-021f-49fe-9af5-141851533ed2" providerId="ADAL" clId="{B4282070-8314-4B66-A3A0-7EE81A303F1A}" dt="2021-11-23T15:43:01.200" v="127" actId="478"/>
          <ac:spMkLst>
            <pc:docMk/>
            <pc:sldMk cId="3305162319" sldId="267"/>
            <ac:spMk id="9" creationId="{3B6BF1E3-FCA4-4658-8D58-C3CFDB4AE416}"/>
          </ac:spMkLst>
        </pc:spChg>
        <pc:spChg chg="add">
          <ac:chgData name="Lasry, Florent GIZ MG" userId="a2417bfe-021f-49fe-9af5-141851533ed2" providerId="ADAL" clId="{B4282070-8314-4B66-A3A0-7EE81A303F1A}" dt="2021-11-23T15:43:01.535" v="128"/>
          <ac:spMkLst>
            <pc:docMk/>
            <pc:sldMk cId="3305162319" sldId="267"/>
            <ac:spMk id="11" creationId="{1B316E03-F74F-4D68-BB35-D1BE750FFFFF}"/>
          </ac:spMkLst>
        </pc:spChg>
        <pc:graphicFrameChg chg="mod modGraphic">
          <ac:chgData name="Lasry, Florent GIZ MG" userId="a2417bfe-021f-49fe-9af5-141851533ed2" providerId="ADAL" clId="{B4282070-8314-4B66-A3A0-7EE81A303F1A}" dt="2021-11-24T05:54:01.292" v="289" actId="20577"/>
          <ac:graphicFrameMkLst>
            <pc:docMk/>
            <pc:sldMk cId="3305162319" sldId="267"/>
            <ac:graphicFrameMk id="8" creationId="{D9CF4E75-2922-4887-9494-14A886DEF553}"/>
          </ac:graphicFrameMkLst>
        </pc:graphicFrameChg>
        <pc:picChg chg="add del">
          <ac:chgData name="Lasry, Florent GIZ MG" userId="a2417bfe-021f-49fe-9af5-141851533ed2" providerId="ADAL" clId="{B4282070-8314-4B66-A3A0-7EE81A303F1A}" dt="2021-11-23T15:43:01.200" v="127" actId="478"/>
          <ac:picMkLst>
            <pc:docMk/>
            <pc:sldMk cId="3305162319" sldId="267"/>
            <ac:picMk id="10" creationId="{7846E19B-BBE5-4E4A-9BDD-5ADE005DCE76}"/>
          </ac:picMkLst>
        </pc:picChg>
        <pc:picChg chg="add">
          <ac:chgData name="Lasry, Florent GIZ MG" userId="a2417bfe-021f-49fe-9af5-141851533ed2" providerId="ADAL" clId="{B4282070-8314-4B66-A3A0-7EE81A303F1A}" dt="2021-11-23T15:43:01.535" v="128"/>
          <ac:picMkLst>
            <pc:docMk/>
            <pc:sldMk cId="3305162319" sldId="267"/>
            <ac:picMk id="12" creationId="{F2628E61-43BD-447D-B794-D431910A56B2}"/>
          </ac:picMkLst>
        </pc:picChg>
      </pc:sldChg>
      <pc:sldChg chg="addSp delSp modSp">
        <pc:chgData name="Lasry, Florent GIZ MG" userId="a2417bfe-021f-49fe-9af5-141851533ed2" providerId="ADAL" clId="{B4282070-8314-4B66-A3A0-7EE81A303F1A}" dt="2021-11-24T05:54:24.625" v="317" actId="20577"/>
        <pc:sldMkLst>
          <pc:docMk/>
          <pc:sldMk cId="3520206068" sldId="268"/>
        </pc:sldMkLst>
        <pc:spChg chg="mod">
          <ac:chgData name="Lasry, Florent GIZ MG" userId="a2417bfe-021f-49fe-9af5-141851533ed2" providerId="ADAL" clId="{B4282070-8314-4B66-A3A0-7EE81A303F1A}" dt="2021-11-24T05:54:24.625" v="317" actId="20577"/>
          <ac:spMkLst>
            <pc:docMk/>
            <pc:sldMk cId="3520206068" sldId="268"/>
            <ac:spMk id="4" creationId="{73FA1105-6AF0-4B45-BDDD-27BB8F6C1450}"/>
          </ac:spMkLst>
        </pc:spChg>
        <pc:spChg chg="del mod">
          <ac:chgData name="Lasry, Florent GIZ MG" userId="a2417bfe-021f-49fe-9af5-141851533ed2" providerId="ADAL" clId="{B4282070-8314-4B66-A3A0-7EE81A303F1A}" dt="2021-11-23T15:42:53.337" v="125" actId="478"/>
          <ac:spMkLst>
            <pc:docMk/>
            <pc:sldMk cId="3520206068" sldId="268"/>
            <ac:spMk id="5" creationId="{143E29A2-67D1-4D4D-8009-8EA8B7E641B2}"/>
          </ac:spMkLst>
        </pc:spChg>
        <pc:spChg chg="mod">
          <ac:chgData name="Lasry, Florent GIZ MG" userId="a2417bfe-021f-49fe-9af5-141851533ed2" providerId="ADAL" clId="{B4282070-8314-4B66-A3A0-7EE81A303F1A}" dt="2021-11-23T15:44:08.814" v="139" actId="14100"/>
          <ac:spMkLst>
            <pc:docMk/>
            <pc:sldMk cId="3520206068" sldId="268"/>
            <ac:spMk id="10" creationId="{C7DA8896-423D-424E-896D-8E089C8EB8BF}"/>
          </ac:spMkLst>
        </pc:spChg>
        <pc:spChg chg="add">
          <ac:chgData name="Lasry, Florent GIZ MG" userId="a2417bfe-021f-49fe-9af5-141851533ed2" providerId="ADAL" clId="{B4282070-8314-4B66-A3A0-7EE81A303F1A}" dt="2021-11-23T15:42:53.757" v="126"/>
          <ac:spMkLst>
            <pc:docMk/>
            <pc:sldMk cId="3520206068" sldId="268"/>
            <ac:spMk id="12" creationId="{5B6B4E72-CE52-4D36-943A-DB3D9FC0ECFE}"/>
          </ac:spMkLst>
        </pc:spChg>
        <pc:picChg chg="del mod">
          <ac:chgData name="Lasry, Florent GIZ MG" userId="a2417bfe-021f-49fe-9af5-141851533ed2" providerId="ADAL" clId="{B4282070-8314-4B66-A3A0-7EE81A303F1A}" dt="2021-11-23T15:42:53.337" v="125" actId="478"/>
          <ac:picMkLst>
            <pc:docMk/>
            <pc:sldMk cId="3520206068" sldId="268"/>
            <ac:picMk id="11" creationId="{263C5103-2102-4F4D-96C6-6751D64A38F7}"/>
          </ac:picMkLst>
        </pc:picChg>
        <pc:picChg chg="mod">
          <ac:chgData name="Lasry, Florent GIZ MG" userId="a2417bfe-021f-49fe-9af5-141851533ed2" providerId="ADAL" clId="{B4282070-8314-4B66-A3A0-7EE81A303F1A}" dt="2021-11-23T15:44:05.504" v="138" actId="1076"/>
          <ac:picMkLst>
            <pc:docMk/>
            <pc:sldMk cId="3520206068" sldId="268"/>
            <ac:picMk id="13" creationId="{DBDF460C-48EA-4EB2-B1D4-D863F513FC69}"/>
          </ac:picMkLst>
        </pc:picChg>
        <pc:picChg chg="mod">
          <ac:chgData name="Lasry, Florent GIZ MG" userId="a2417bfe-021f-49fe-9af5-141851533ed2" providerId="ADAL" clId="{B4282070-8314-4B66-A3A0-7EE81A303F1A}" dt="2021-11-23T15:44:01.570" v="137" actId="1076"/>
          <ac:picMkLst>
            <pc:docMk/>
            <pc:sldMk cId="3520206068" sldId="268"/>
            <ac:picMk id="14" creationId="{1AFFDD8E-3032-45BF-A3BA-B79416E78F75}"/>
          </ac:picMkLst>
        </pc:picChg>
        <pc:picChg chg="add">
          <ac:chgData name="Lasry, Florent GIZ MG" userId="a2417bfe-021f-49fe-9af5-141851533ed2" providerId="ADAL" clId="{B4282070-8314-4B66-A3A0-7EE81A303F1A}" dt="2021-11-23T15:42:53.757" v="126"/>
          <ac:picMkLst>
            <pc:docMk/>
            <pc:sldMk cId="3520206068" sldId="268"/>
            <ac:picMk id="15" creationId="{062D7C06-374D-4F2C-971F-5AB01CF70EB8}"/>
          </ac:picMkLst>
        </pc:picChg>
      </pc:sldChg>
      <pc:sldChg chg="addSp delSp modSp">
        <pc:chgData name="Lasry, Florent GIZ MG" userId="a2417bfe-021f-49fe-9af5-141851533ed2" providerId="ADAL" clId="{B4282070-8314-4B66-A3A0-7EE81A303F1A}" dt="2021-11-26T13:07:13.909" v="1257" actId="113"/>
        <pc:sldMkLst>
          <pc:docMk/>
          <pc:sldMk cId="4166552735" sldId="269"/>
        </pc:sldMkLst>
        <pc:spChg chg="mod">
          <ac:chgData name="Lasry, Florent GIZ MG" userId="a2417bfe-021f-49fe-9af5-141851533ed2" providerId="ADAL" clId="{B4282070-8314-4B66-A3A0-7EE81A303F1A}" dt="2021-11-26T13:07:13.909" v="1257" actId="113"/>
          <ac:spMkLst>
            <pc:docMk/>
            <pc:sldMk cId="4166552735" sldId="269"/>
            <ac:spMk id="13" creationId="{E17DE6F9-8046-4B78-9032-5C0B1A683D47}"/>
          </ac:spMkLst>
        </pc:spChg>
        <pc:spChg chg="add del">
          <ac:chgData name="Lasry, Florent GIZ MG" userId="a2417bfe-021f-49fe-9af5-141851533ed2" providerId="ADAL" clId="{B4282070-8314-4B66-A3A0-7EE81A303F1A}" dt="2021-11-23T15:40:38.730" v="90" actId="478"/>
          <ac:spMkLst>
            <pc:docMk/>
            <pc:sldMk cId="4166552735" sldId="269"/>
            <ac:spMk id="15" creationId="{738FD042-3B20-4E25-B386-AB8CEB4043D9}"/>
          </ac:spMkLst>
        </pc:spChg>
        <pc:spChg chg="add del mod">
          <ac:chgData name="Lasry, Florent GIZ MG" userId="a2417bfe-021f-49fe-9af5-141851533ed2" providerId="ADAL" clId="{B4282070-8314-4B66-A3A0-7EE81A303F1A}" dt="2021-11-23T15:42:48.900" v="123" actId="478"/>
          <ac:spMkLst>
            <pc:docMk/>
            <pc:sldMk cId="4166552735" sldId="269"/>
            <ac:spMk id="16" creationId="{DFF4CC7F-611E-4559-8F6A-9CC306843A74}"/>
          </ac:spMkLst>
        </pc:spChg>
        <pc:spChg chg="add">
          <ac:chgData name="Lasry, Florent GIZ MG" userId="a2417bfe-021f-49fe-9af5-141851533ed2" providerId="ADAL" clId="{B4282070-8314-4B66-A3A0-7EE81A303F1A}" dt="2021-11-23T15:42:49.342" v="124"/>
          <ac:spMkLst>
            <pc:docMk/>
            <pc:sldMk cId="4166552735" sldId="269"/>
            <ac:spMk id="18" creationId="{E4FF9170-0E26-4C4F-AD5F-505C8FF62850}"/>
          </ac:spMkLst>
        </pc:spChg>
        <pc:grpChg chg="mod">
          <ac:chgData name="Lasry, Florent GIZ MG" userId="a2417bfe-021f-49fe-9af5-141851533ed2" providerId="ADAL" clId="{B4282070-8314-4B66-A3A0-7EE81A303F1A}" dt="2021-11-24T11:20:23.959" v="401" actId="1076"/>
          <ac:grpSpMkLst>
            <pc:docMk/>
            <pc:sldMk cId="4166552735" sldId="269"/>
            <ac:grpSpMk id="6" creationId="{3AE95862-888D-47F0-82D5-C445154445BE}"/>
          </ac:grpSpMkLst>
        </pc:grpChg>
        <pc:picChg chg="mod">
          <ac:chgData name="Lasry, Florent GIZ MG" userId="a2417bfe-021f-49fe-9af5-141851533ed2" providerId="ADAL" clId="{B4282070-8314-4B66-A3A0-7EE81A303F1A}" dt="2021-11-24T11:20:24.951" v="402" actId="1076"/>
          <ac:picMkLst>
            <pc:docMk/>
            <pc:sldMk cId="4166552735" sldId="269"/>
            <ac:picMk id="14" creationId="{0497B2ED-C7DB-4BFD-9103-3EF81C30442B}"/>
          </ac:picMkLst>
        </pc:picChg>
        <pc:picChg chg="add del">
          <ac:chgData name="Lasry, Florent GIZ MG" userId="a2417bfe-021f-49fe-9af5-141851533ed2" providerId="ADAL" clId="{B4282070-8314-4B66-A3A0-7EE81A303F1A}" dt="2021-11-23T15:42:48.900" v="123" actId="478"/>
          <ac:picMkLst>
            <pc:docMk/>
            <pc:sldMk cId="4166552735" sldId="269"/>
            <ac:picMk id="17" creationId="{4D53D60B-F5EF-4CFA-A993-D96F8150C49C}"/>
          </ac:picMkLst>
        </pc:picChg>
        <pc:picChg chg="add">
          <ac:chgData name="Lasry, Florent GIZ MG" userId="a2417bfe-021f-49fe-9af5-141851533ed2" providerId="ADAL" clId="{B4282070-8314-4B66-A3A0-7EE81A303F1A}" dt="2021-11-23T15:42:49.342" v="124"/>
          <ac:picMkLst>
            <pc:docMk/>
            <pc:sldMk cId="4166552735" sldId="269"/>
            <ac:picMk id="19" creationId="{51C021C4-E147-4493-9BCC-2022670D238C}"/>
          </ac:picMkLst>
        </pc:picChg>
      </pc:sldChg>
      <pc:sldChg chg="addSp delSp modSp">
        <pc:chgData name="Lasry, Florent GIZ MG" userId="a2417bfe-021f-49fe-9af5-141851533ed2" providerId="ADAL" clId="{B4282070-8314-4B66-A3A0-7EE81A303F1A}" dt="2021-11-24T11:20:45.143" v="421" actId="20577"/>
        <pc:sldMkLst>
          <pc:docMk/>
          <pc:sldMk cId="647961493" sldId="270"/>
        </pc:sldMkLst>
        <pc:spChg chg="mod">
          <ac:chgData name="Lasry, Florent GIZ MG" userId="a2417bfe-021f-49fe-9af5-141851533ed2" providerId="ADAL" clId="{B4282070-8314-4B66-A3A0-7EE81A303F1A}" dt="2021-11-24T11:20:45.143" v="421" actId="20577"/>
          <ac:spMkLst>
            <pc:docMk/>
            <pc:sldMk cId="647961493" sldId="270"/>
            <ac:spMk id="5" creationId="{78F5D566-C386-4AEE-B6C6-49F75A629DD7}"/>
          </ac:spMkLst>
        </pc:spChg>
        <pc:spChg chg="add del">
          <ac:chgData name="Lasry, Florent GIZ MG" userId="a2417bfe-021f-49fe-9af5-141851533ed2" providerId="ADAL" clId="{B4282070-8314-4B66-A3A0-7EE81A303F1A}" dt="2021-11-23T15:40:44.481" v="92" actId="478"/>
          <ac:spMkLst>
            <pc:docMk/>
            <pc:sldMk cId="647961493" sldId="270"/>
            <ac:spMk id="10" creationId="{096E24EF-C791-42C2-8C29-BDAE8338E96E}"/>
          </ac:spMkLst>
        </pc:spChg>
        <pc:spChg chg="add mod">
          <ac:chgData name="Lasry, Florent GIZ MG" userId="a2417bfe-021f-49fe-9af5-141851533ed2" providerId="ADAL" clId="{B4282070-8314-4B66-A3A0-7EE81A303F1A}" dt="2021-11-23T15:42:36.758" v="121" actId="948"/>
          <ac:spMkLst>
            <pc:docMk/>
            <pc:sldMk cId="647961493" sldId="270"/>
            <ac:spMk id="11" creationId="{E81569A5-F398-4A8A-A6F9-A9971FF4AA9F}"/>
          </ac:spMkLst>
        </pc:spChg>
        <pc:picChg chg="del">
          <ac:chgData name="Lasry, Florent GIZ MG" userId="a2417bfe-021f-49fe-9af5-141851533ed2" providerId="ADAL" clId="{B4282070-8314-4B66-A3A0-7EE81A303F1A}" dt="2021-11-23T15:40:46.092" v="93" actId="478"/>
          <ac:picMkLst>
            <pc:docMk/>
            <pc:sldMk cId="647961493" sldId="270"/>
            <ac:picMk id="6" creationId="{432AC0BE-D41C-4E40-9FDC-4E2B60E1F24A}"/>
          </ac:picMkLst>
        </pc:picChg>
        <pc:picChg chg="mod">
          <ac:chgData name="Lasry, Florent GIZ MG" userId="a2417bfe-021f-49fe-9af5-141851533ed2" providerId="ADAL" clId="{B4282070-8314-4B66-A3A0-7EE81A303F1A}" dt="2021-11-24T11:20:02.849" v="395" actId="1076"/>
          <ac:picMkLst>
            <pc:docMk/>
            <pc:sldMk cId="647961493" sldId="270"/>
            <ac:picMk id="7" creationId="{09DB2402-641E-4085-8150-43D43ECB0316}"/>
          </ac:picMkLst>
        </pc:picChg>
        <pc:picChg chg="mod">
          <ac:chgData name="Lasry, Florent GIZ MG" userId="a2417bfe-021f-49fe-9af5-141851533ed2" providerId="ADAL" clId="{B4282070-8314-4B66-A3A0-7EE81A303F1A}" dt="2021-11-24T11:20:04.161" v="396" actId="1076"/>
          <ac:picMkLst>
            <pc:docMk/>
            <pc:sldMk cId="647961493" sldId="270"/>
            <ac:picMk id="8" creationId="{0E7951BF-2BCA-433F-A984-93E8D070DF8A}"/>
          </ac:picMkLst>
        </pc:picChg>
        <pc:picChg chg="mod">
          <ac:chgData name="Lasry, Florent GIZ MG" userId="a2417bfe-021f-49fe-9af5-141851533ed2" providerId="ADAL" clId="{B4282070-8314-4B66-A3A0-7EE81A303F1A}" dt="2021-11-24T11:20:00.807" v="394" actId="1076"/>
          <ac:picMkLst>
            <pc:docMk/>
            <pc:sldMk cId="647961493" sldId="270"/>
            <ac:picMk id="9" creationId="{5D04FEA7-847C-4C21-85E3-AEBBC494A868}"/>
          </ac:picMkLst>
        </pc:picChg>
        <pc:picChg chg="add">
          <ac:chgData name="Lasry, Florent GIZ MG" userId="a2417bfe-021f-49fe-9af5-141851533ed2" providerId="ADAL" clId="{B4282070-8314-4B66-A3A0-7EE81A303F1A}" dt="2021-11-23T15:40:46.678" v="94"/>
          <ac:picMkLst>
            <pc:docMk/>
            <pc:sldMk cId="647961493" sldId="270"/>
            <ac:picMk id="12" creationId="{D38BAB89-98D9-4002-B876-54C859882570}"/>
          </ac:picMkLst>
        </pc:picChg>
      </pc:sldChg>
      <pc:sldChg chg="addSp delSp modSp">
        <pc:chgData name="Lasry, Florent GIZ MG" userId="a2417bfe-021f-49fe-9af5-141851533ed2" providerId="ADAL" clId="{B4282070-8314-4B66-A3A0-7EE81A303F1A}" dt="2021-11-26T13:06:57.162" v="1255" actId="20577"/>
        <pc:sldMkLst>
          <pc:docMk/>
          <pc:sldMk cId="2793230206" sldId="271"/>
        </pc:sldMkLst>
        <pc:spChg chg="mod">
          <ac:chgData name="Lasry, Florent GIZ MG" userId="a2417bfe-021f-49fe-9af5-141851533ed2" providerId="ADAL" clId="{B4282070-8314-4B66-A3A0-7EE81A303F1A}" dt="2021-11-26T12:47:22.266" v="598" actId="20577"/>
          <ac:spMkLst>
            <pc:docMk/>
            <pc:sldMk cId="2793230206" sldId="271"/>
            <ac:spMk id="2" creationId="{8700FDD0-010F-4209-9286-445FCD8F45E7}"/>
          </ac:spMkLst>
        </pc:spChg>
        <pc:spChg chg="mod">
          <ac:chgData name="Lasry, Florent GIZ MG" userId="a2417bfe-021f-49fe-9af5-141851533ed2" providerId="ADAL" clId="{B4282070-8314-4B66-A3A0-7EE81A303F1A}" dt="2021-11-26T13:06:57.162" v="1255" actId="20577"/>
          <ac:spMkLst>
            <pc:docMk/>
            <pc:sldMk cId="2793230206" sldId="271"/>
            <ac:spMk id="8" creationId="{D102E785-8BCF-4E31-98E1-6146C00616E2}"/>
          </ac:spMkLst>
        </pc:spChg>
        <pc:spChg chg="del mod">
          <ac:chgData name="Lasry, Florent GIZ MG" userId="a2417bfe-021f-49fe-9af5-141851533ed2" providerId="ADAL" clId="{B4282070-8314-4B66-A3A0-7EE81A303F1A}" dt="2021-11-24T11:23:51.484" v="541" actId="478"/>
          <ac:spMkLst>
            <pc:docMk/>
            <pc:sldMk cId="2793230206" sldId="271"/>
            <ac:spMk id="10" creationId="{C1FEE8A7-9C01-4980-92EF-8D9A09FA3236}"/>
          </ac:spMkLst>
        </pc:spChg>
        <pc:spChg chg="del mod">
          <ac:chgData name="Lasry, Florent GIZ MG" userId="a2417bfe-021f-49fe-9af5-141851533ed2" providerId="ADAL" clId="{B4282070-8314-4B66-A3A0-7EE81A303F1A}" dt="2021-11-24T11:21:30.470" v="480" actId="478"/>
          <ac:spMkLst>
            <pc:docMk/>
            <pc:sldMk cId="2793230206" sldId="271"/>
            <ac:spMk id="11" creationId="{8700FDD0-010F-4209-9286-445FCD8F45E7}"/>
          </ac:spMkLst>
        </pc:spChg>
        <pc:spChg chg="add del">
          <ac:chgData name="Lasry, Florent GIZ MG" userId="a2417bfe-021f-49fe-9af5-141851533ed2" providerId="ADAL" clId="{B4282070-8314-4B66-A3A0-7EE81A303F1A}" dt="2021-11-23T15:44:32.032" v="140" actId="478"/>
          <ac:spMkLst>
            <pc:docMk/>
            <pc:sldMk cId="2793230206" sldId="271"/>
            <ac:spMk id="12" creationId="{9B5AE815-842D-4952-B8EB-6638BABC571B}"/>
          </ac:spMkLst>
        </pc:spChg>
        <pc:spChg chg="add">
          <ac:chgData name="Lasry, Florent GIZ MG" userId="a2417bfe-021f-49fe-9af5-141851533ed2" providerId="ADAL" clId="{B4282070-8314-4B66-A3A0-7EE81A303F1A}" dt="2021-11-23T15:44:34.344" v="142"/>
          <ac:spMkLst>
            <pc:docMk/>
            <pc:sldMk cId="2793230206" sldId="271"/>
            <ac:spMk id="14" creationId="{918F3E5F-101B-4C8A-B8A8-719857165665}"/>
          </ac:spMkLst>
        </pc:spChg>
        <pc:spChg chg="add mod">
          <ac:chgData name="Lasry, Florent GIZ MG" userId="a2417bfe-021f-49fe-9af5-141851533ed2" providerId="ADAL" clId="{B4282070-8314-4B66-A3A0-7EE81A303F1A}" dt="2021-11-24T11:24:07.023" v="545" actId="1076"/>
          <ac:spMkLst>
            <pc:docMk/>
            <pc:sldMk cId="2793230206" sldId="271"/>
            <ac:spMk id="16" creationId="{8F3413CF-1596-4BE4-A443-26C61C3046E2}"/>
          </ac:spMkLst>
        </pc:spChg>
        <pc:picChg chg="del mod">
          <ac:chgData name="Lasry, Florent GIZ MG" userId="a2417bfe-021f-49fe-9af5-141851533ed2" providerId="ADAL" clId="{B4282070-8314-4B66-A3A0-7EE81A303F1A}" dt="2021-11-24T11:23:49.868" v="540" actId="478"/>
          <ac:picMkLst>
            <pc:docMk/>
            <pc:sldMk cId="2793230206" sldId="271"/>
            <ac:picMk id="3" creationId="{00000000-0000-0000-0000-000000000000}"/>
          </ac:picMkLst>
        </pc:picChg>
        <pc:picChg chg="add del">
          <ac:chgData name="Lasry, Florent GIZ MG" userId="a2417bfe-021f-49fe-9af5-141851533ed2" providerId="ADAL" clId="{B4282070-8314-4B66-A3A0-7EE81A303F1A}" dt="2021-11-23T15:44:33.766" v="141" actId="478"/>
          <ac:picMkLst>
            <pc:docMk/>
            <pc:sldMk cId="2793230206" sldId="271"/>
            <ac:picMk id="13" creationId="{B014844A-AFDC-4D5E-97A5-762FB8B14432}"/>
          </ac:picMkLst>
        </pc:picChg>
        <pc:picChg chg="add">
          <ac:chgData name="Lasry, Florent GIZ MG" userId="a2417bfe-021f-49fe-9af5-141851533ed2" providerId="ADAL" clId="{B4282070-8314-4B66-A3A0-7EE81A303F1A}" dt="2021-11-23T15:44:34.344" v="142"/>
          <ac:picMkLst>
            <pc:docMk/>
            <pc:sldMk cId="2793230206" sldId="271"/>
            <ac:picMk id="15" creationId="{615A1105-D94D-4FEF-A349-A0A53FB0BF2F}"/>
          </ac:picMkLst>
        </pc:picChg>
        <pc:picChg chg="add mod">
          <ac:chgData name="Lasry, Florent GIZ MG" userId="a2417bfe-021f-49fe-9af5-141851533ed2" providerId="ADAL" clId="{B4282070-8314-4B66-A3A0-7EE81A303F1A}" dt="2021-11-24T11:24:01.410" v="544" actId="1076"/>
          <ac:picMkLst>
            <pc:docMk/>
            <pc:sldMk cId="2793230206" sldId="271"/>
            <ac:picMk id="17" creationId="{3037D8E6-ECE9-4ADE-A6D7-0F168A79B204}"/>
          </ac:picMkLst>
        </pc:picChg>
        <pc:picChg chg="mod">
          <ac:chgData name="Lasry, Florent GIZ MG" userId="a2417bfe-021f-49fe-9af5-141851533ed2" providerId="ADAL" clId="{B4282070-8314-4B66-A3A0-7EE81A303F1A}" dt="2021-11-26T12:47:31.910" v="599" actId="1076"/>
          <ac:picMkLst>
            <pc:docMk/>
            <pc:sldMk cId="2793230206" sldId="271"/>
            <ac:picMk id="4100" creationId="{A6E85557-3FC2-4562-8F70-8E3860678610}"/>
          </ac:picMkLst>
        </pc:picChg>
        <pc:picChg chg="del">
          <ac:chgData name="Lasry, Florent GIZ MG" userId="a2417bfe-021f-49fe-9af5-141851533ed2" providerId="ADAL" clId="{B4282070-8314-4B66-A3A0-7EE81A303F1A}" dt="2021-11-26T13:02:00.758" v="1091" actId="478"/>
          <ac:picMkLst>
            <pc:docMk/>
            <pc:sldMk cId="2793230206" sldId="271"/>
            <ac:picMk id="4103" creationId="{9905DCA6-37BB-4917-BDDF-0821E89DFE5C}"/>
          </ac:picMkLst>
        </pc:picChg>
      </pc:sldChg>
      <pc:sldChg chg="addSp delSp modSp del">
        <pc:chgData name="Lasry, Florent GIZ MG" userId="a2417bfe-021f-49fe-9af5-141851533ed2" providerId="ADAL" clId="{B4282070-8314-4B66-A3A0-7EE81A303F1A}" dt="2021-11-24T11:25:32.826" v="572" actId="2696"/>
        <pc:sldMkLst>
          <pc:docMk/>
          <pc:sldMk cId="1344796549" sldId="272"/>
        </pc:sldMkLst>
        <pc:spChg chg="del">
          <ac:chgData name="Lasry, Florent GIZ MG" userId="a2417bfe-021f-49fe-9af5-141851533ed2" providerId="ADAL" clId="{B4282070-8314-4B66-A3A0-7EE81A303F1A}" dt="2021-11-23T15:45:10.147" v="148" actId="478"/>
          <ac:spMkLst>
            <pc:docMk/>
            <pc:sldMk cId="1344796549" sldId="272"/>
            <ac:spMk id="5" creationId="{5F7267ED-45E0-4C56-9774-6647E33C90C5}"/>
          </ac:spMkLst>
        </pc:spChg>
        <pc:spChg chg="mod">
          <ac:chgData name="Lasry, Florent GIZ MG" userId="a2417bfe-021f-49fe-9af5-141851533ed2" providerId="ADAL" clId="{B4282070-8314-4B66-A3A0-7EE81A303F1A}" dt="2021-11-23T15:46:26.423" v="252"/>
          <ac:spMkLst>
            <pc:docMk/>
            <pc:sldMk cId="1344796549" sldId="272"/>
            <ac:spMk id="6" creationId="{E7FAC96B-241E-4666-BB12-035B9C906AFD}"/>
          </ac:spMkLst>
        </pc:spChg>
        <pc:spChg chg="mod">
          <ac:chgData name="Lasry, Florent GIZ MG" userId="a2417bfe-021f-49fe-9af5-141851533ed2" providerId="ADAL" clId="{B4282070-8314-4B66-A3A0-7EE81A303F1A}" dt="2021-11-24T11:22:46.958" v="503" actId="1076"/>
          <ac:spMkLst>
            <pc:docMk/>
            <pc:sldMk cId="1344796549" sldId="272"/>
            <ac:spMk id="7" creationId="{815216C3-6695-436E-9BCE-9F67D7B0B50C}"/>
          </ac:spMkLst>
        </pc:spChg>
        <pc:spChg chg="add del mod">
          <ac:chgData name="Lasry, Florent GIZ MG" userId="a2417bfe-021f-49fe-9af5-141851533ed2" providerId="ADAL" clId="{B4282070-8314-4B66-A3A0-7EE81A303F1A}" dt="2021-11-23T15:45:10.147" v="148" actId="478"/>
          <ac:spMkLst>
            <pc:docMk/>
            <pc:sldMk cId="1344796549" sldId="272"/>
            <ac:spMk id="8" creationId="{74FC26AD-AD32-4017-B251-3612FAE8E973}"/>
          </ac:spMkLst>
        </pc:spChg>
        <pc:spChg chg="add">
          <ac:chgData name="Lasry, Florent GIZ MG" userId="a2417bfe-021f-49fe-9af5-141851533ed2" providerId="ADAL" clId="{B4282070-8314-4B66-A3A0-7EE81A303F1A}" dt="2021-11-23T15:45:10.523" v="149"/>
          <ac:spMkLst>
            <pc:docMk/>
            <pc:sldMk cId="1344796549" sldId="272"/>
            <ac:spMk id="10" creationId="{953F8926-4320-4438-A8CA-1C8E5EEEB242}"/>
          </ac:spMkLst>
        </pc:spChg>
        <pc:spChg chg="del mod">
          <ac:chgData name="Lasry, Florent GIZ MG" userId="a2417bfe-021f-49fe-9af5-141851533ed2" providerId="ADAL" clId="{B4282070-8314-4B66-A3A0-7EE81A303F1A}" dt="2021-11-24T11:23:56.204" v="542"/>
          <ac:spMkLst>
            <pc:docMk/>
            <pc:sldMk cId="1344796549" sldId="272"/>
            <ac:spMk id="11" creationId="{8B6D0AB3-7BF2-4631-A074-FF1489AF7D9B}"/>
          </ac:spMkLst>
        </pc:spChg>
        <pc:spChg chg="add">
          <ac:chgData name="Lasry, Florent GIZ MG" userId="a2417bfe-021f-49fe-9af5-141851533ed2" providerId="ADAL" clId="{B4282070-8314-4B66-A3A0-7EE81A303F1A}" dt="2021-11-23T15:45:10.523" v="149"/>
          <ac:spMkLst>
            <pc:docMk/>
            <pc:sldMk cId="1344796549" sldId="272"/>
            <ac:spMk id="12" creationId="{A9E84D66-8684-4073-A5B1-EE0681757312}"/>
          </ac:spMkLst>
        </pc:spChg>
        <pc:spChg chg="add">
          <ac:chgData name="Lasry, Florent GIZ MG" userId="a2417bfe-021f-49fe-9af5-141851533ed2" providerId="ADAL" clId="{B4282070-8314-4B66-A3A0-7EE81A303F1A}" dt="2021-11-23T15:45:10.523" v="149"/>
          <ac:spMkLst>
            <pc:docMk/>
            <pc:sldMk cId="1344796549" sldId="272"/>
            <ac:spMk id="13" creationId="{0855418E-E84B-4CD0-A34E-B2E754533B4F}"/>
          </ac:spMkLst>
        </pc:spChg>
        <pc:picChg chg="del mod">
          <ac:chgData name="Lasry, Florent GIZ MG" userId="a2417bfe-021f-49fe-9af5-141851533ed2" providerId="ADAL" clId="{B4282070-8314-4B66-A3A0-7EE81A303F1A}" dt="2021-11-24T11:23:56.204" v="542"/>
          <ac:picMkLst>
            <pc:docMk/>
            <pc:sldMk cId="1344796549" sldId="272"/>
            <ac:picMk id="2" creationId="{00000000-0000-0000-0000-000000000000}"/>
          </ac:picMkLst>
        </pc:picChg>
        <pc:picChg chg="add del mod">
          <ac:chgData name="Lasry, Florent GIZ MG" userId="a2417bfe-021f-49fe-9af5-141851533ed2" providerId="ADAL" clId="{B4282070-8314-4B66-A3A0-7EE81A303F1A}" dt="2021-11-23T15:45:10.147" v="148" actId="478"/>
          <ac:picMkLst>
            <pc:docMk/>
            <pc:sldMk cId="1344796549" sldId="272"/>
            <ac:picMk id="9" creationId="{E822D2BA-5890-47FB-A49F-A2500C08B946}"/>
          </ac:picMkLst>
        </pc:picChg>
        <pc:picChg chg="add">
          <ac:chgData name="Lasry, Florent GIZ MG" userId="a2417bfe-021f-49fe-9af5-141851533ed2" providerId="ADAL" clId="{B4282070-8314-4B66-A3A0-7EE81A303F1A}" dt="2021-11-23T15:45:10.523" v="149"/>
          <ac:picMkLst>
            <pc:docMk/>
            <pc:sldMk cId="1344796549" sldId="272"/>
            <ac:picMk id="14" creationId="{5CC79ECE-B433-47C0-8F55-5BB493B2F325}"/>
          </ac:picMkLst>
        </pc:picChg>
        <pc:picChg chg="del mod">
          <ac:chgData name="Lasry, Florent GIZ MG" userId="a2417bfe-021f-49fe-9af5-141851533ed2" providerId="ADAL" clId="{B4282070-8314-4B66-A3A0-7EE81A303F1A}" dt="2021-11-24T11:21:54.467" v="488" actId="478"/>
          <ac:picMkLst>
            <pc:docMk/>
            <pc:sldMk cId="1344796549" sldId="272"/>
            <ac:picMk id="5122" creationId="{6E4C0A84-94A0-4E91-BD6F-ACD4656F9E63}"/>
          </ac:picMkLst>
        </pc:picChg>
      </pc:sldChg>
      <pc:sldChg chg="addSp delSp modSp">
        <pc:chgData name="Lasry, Florent GIZ MG" userId="a2417bfe-021f-49fe-9af5-141851533ed2" providerId="ADAL" clId="{B4282070-8314-4B66-A3A0-7EE81A303F1A}" dt="2021-11-26T12:54:20.356" v="778" actId="1076"/>
        <pc:sldMkLst>
          <pc:docMk/>
          <pc:sldMk cId="838273930" sldId="273"/>
        </pc:sldMkLst>
        <pc:spChg chg="del mod">
          <ac:chgData name="Lasry, Florent GIZ MG" userId="a2417bfe-021f-49fe-9af5-141851533ed2" providerId="ADAL" clId="{B4282070-8314-4B66-A3A0-7EE81A303F1A}" dt="2021-11-26T12:49:12.344" v="649" actId="478"/>
          <ac:spMkLst>
            <pc:docMk/>
            <pc:sldMk cId="838273930" sldId="273"/>
            <ac:spMk id="5" creationId="{BF991CA3-46C1-492C-A95D-FBEF4425C3AB}"/>
          </ac:spMkLst>
        </pc:spChg>
        <pc:spChg chg="add mod">
          <ac:chgData name="Lasry, Florent GIZ MG" userId="a2417bfe-021f-49fe-9af5-141851533ed2" providerId="ADAL" clId="{B4282070-8314-4B66-A3A0-7EE81A303F1A}" dt="2021-11-26T12:54:12.094" v="776" actId="1076"/>
          <ac:spMkLst>
            <pc:docMk/>
            <pc:sldMk cId="838273930" sldId="273"/>
            <ac:spMk id="7" creationId="{BB2D9A84-B8D8-42A0-B1E7-87D0244516CD}"/>
          </ac:spMkLst>
        </pc:spChg>
        <pc:spChg chg="add">
          <ac:chgData name="Lasry, Florent GIZ MG" userId="a2417bfe-021f-49fe-9af5-141851533ed2" providerId="ADAL" clId="{B4282070-8314-4B66-A3A0-7EE81A303F1A}" dt="2021-11-26T12:48:34.663" v="608"/>
          <ac:spMkLst>
            <pc:docMk/>
            <pc:sldMk cId="838273930" sldId="273"/>
            <ac:spMk id="8" creationId="{6467DFDB-E4CA-4C65-97D0-B234464E5807}"/>
          </ac:spMkLst>
        </pc:spChg>
        <pc:spChg chg="add mod">
          <ac:chgData name="Lasry, Florent GIZ MG" userId="a2417bfe-021f-49fe-9af5-141851533ed2" providerId="ADAL" clId="{B4282070-8314-4B66-A3A0-7EE81A303F1A}" dt="2021-11-26T12:53:56.954" v="770" actId="1076"/>
          <ac:spMkLst>
            <pc:docMk/>
            <pc:sldMk cId="838273930" sldId="273"/>
            <ac:spMk id="10" creationId="{D6BE4F23-981E-4C49-B7D7-BED3C447D88B}"/>
          </ac:spMkLst>
        </pc:spChg>
        <pc:spChg chg="add mod">
          <ac:chgData name="Lasry, Florent GIZ MG" userId="a2417bfe-021f-49fe-9af5-141851533ed2" providerId="ADAL" clId="{B4282070-8314-4B66-A3A0-7EE81A303F1A}" dt="2021-11-26T12:53:42.225" v="764" actId="1076"/>
          <ac:spMkLst>
            <pc:docMk/>
            <pc:sldMk cId="838273930" sldId="273"/>
            <ac:spMk id="11" creationId="{042ACBD3-352F-4C65-8BB9-9038A5CE0155}"/>
          </ac:spMkLst>
        </pc:spChg>
        <pc:spChg chg="add mod">
          <ac:chgData name="Lasry, Florent GIZ MG" userId="a2417bfe-021f-49fe-9af5-141851533ed2" providerId="ADAL" clId="{B4282070-8314-4B66-A3A0-7EE81A303F1A}" dt="2021-11-26T12:54:15.158" v="777" actId="1076"/>
          <ac:spMkLst>
            <pc:docMk/>
            <pc:sldMk cId="838273930" sldId="273"/>
            <ac:spMk id="12" creationId="{A72FEBBF-61CA-4C10-9ADE-4F63F976C5B6}"/>
          </ac:spMkLst>
        </pc:spChg>
        <pc:spChg chg="add mod">
          <ac:chgData name="Lasry, Florent GIZ MG" userId="a2417bfe-021f-49fe-9af5-141851533ed2" providerId="ADAL" clId="{B4282070-8314-4B66-A3A0-7EE81A303F1A}" dt="2021-11-26T12:54:20.356" v="778" actId="1076"/>
          <ac:spMkLst>
            <pc:docMk/>
            <pc:sldMk cId="838273930" sldId="273"/>
            <ac:spMk id="14" creationId="{DCDAC49C-7036-47B0-9CE0-35613B0F293B}"/>
          </ac:spMkLst>
        </pc:spChg>
        <pc:spChg chg="add mod">
          <ac:chgData name="Lasry, Florent GIZ MG" userId="a2417bfe-021f-49fe-9af5-141851533ed2" providerId="ADAL" clId="{B4282070-8314-4B66-A3A0-7EE81A303F1A}" dt="2021-11-26T12:54:07.725" v="774" actId="1076"/>
          <ac:spMkLst>
            <pc:docMk/>
            <pc:sldMk cId="838273930" sldId="273"/>
            <ac:spMk id="15" creationId="{0093C3B7-337A-480E-B2B0-32C81781E022}"/>
          </ac:spMkLst>
        </pc:spChg>
        <pc:picChg chg="add">
          <ac:chgData name="Lasry, Florent GIZ MG" userId="a2417bfe-021f-49fe-9af5-141851533ed2" providerId="ADAL" clId="{B4282070-8314-4B66-A3A0-7EE81A303F1A}" dt="2021-11-26T12:48:34.663" v="608"/>
          <ac:picMkLst>
            <pc:docMk/>
            <pc:sldMk cId="838273930" sldId="273"/>
            <ac:picMk id="9" creationId="{48836E56-9A27-4657-B858-962EE0E675F4}"/>
          </ac:picMkLst>
        </pc:picChg>
        <pc:picChg chg="add mod">
          <ac:chgData name="Lasry, Florent GIZ MG" userId="a2417bfe-021f-49fe-9af5-141851533ed2" providerId="ADAL" clId="{B4282070-8314-4B66-A3A0-7EE81A303F1A}" dt="2021-11-26T12:53:04.333" v="752" actId="1076"/>
          <ac:picMkLst>
            <pc:docMk/>
            <pc:sldMk cId="838273930" sldId="273"/>
            <ac:picMk id="13" creationId="{48815759-A446-43E7-A172-E0C68352C2F9}"/>
          </ac:picMkLst>
        </pc:picChg>
        <pc:picChg chg="mod">
          <ac:chgData name="Lasry, Florent GIZ MG" userId="a2417bfe-021f-49fe-9af5-141851533ed2" providerId="ADAL" clId="{B4282070-8314-4B66-A3A0-7EE81A303F1A}" dt="2021-11-26T12:54:09.627" v="775" actId="1076"/>
          <ac:picMkLst>
            <pc:docMk/>
            <pc:sldMk cId="838273930" sldId="273"/>
            <ac:picMk id="6145" creationId="{E73CA3F8-A80B-41AD-8982-87C0AE51CC58}"/>
          </ac:picMkLst>
        </pc:picChg>
      </pc:sldChg>
      <pc:sldChg chg="addSp delSp modSp del">
        <pc:chgData name="Lasry, Florent GIZ MG" userId="a2417bfe-021f-49fe-9af5-141851533ed2" providerId="ADAL" clId="{B4282070-8314-4B66-A3A0-7EE81A303F1A}" dt="2021-11-26T13:06:11.577" v="1202" actId="2696"/>
        <pc:sldMkLst>
          <pc:docMk/>
          <pc:sldMk cId="2126063016" sldId="274"/>
        </pc:sldMkLst>
        <pc:spChg chg="mod">
          <ac:chgData name="Lasry, Florent GIZ MG" userId="a2417bfe-021f-49fe-9af5-141851533ed2" providerId="ADAL" clId="{B4282070-8314-4B66-A3A0-7EE81A303F1A}" dt="2021-11-26T12:54:52.205" v="780" actId="1076"/>
          <ac:spMkLst>
            <pc:docMk/>
            <pc:sldMk cId="2126063016" sldId="274"/>
            <ac:spMk id="2" creationId="{00000000-0000-0000-0000-000000000000}"/>
          </ac:spMkLst>
        </pc:spChg>
        <pc:spChg chg="mod">
          <ac:chgData name="Lasry, Florent GIZ MG" userId="a2417bfe-021f-49fe-9af5-141851533ed2" providerId="ADAL" clId="{B4282070-8314-4B66-A3A0-7EE81A303F1A}" dt="2021-11-26T13:01:11.945" v="1088"/>
          <ac:spMkLst>
            <pc:docMk/>
            <pc:sldMk cId="2126063016" sldId="274"/>
            <ac:spMk id="5" creationId="{B95CFB8D-1EE9-4833-A464-802C28C00531}"/>
          </ac:spMkLst>
        </pc:spChg>
        <pc:spChg chg="mod">
          <ac:chgData name="Lasry, Florent GIZ MG" userId="a2417bfe-021f-49fe-9af5-141851533ed2" providerId="ADAL" clId="{B4282070-8314-4B66-A3A0-7EE81A303F1A}" dt="2021-11-26T13:01:08.533" v="1087" actId="1076"/>
          <ac:spMkLst>
            <pc:docMk/>
            <pc:sldMk cId="2126063016" sldId="274"/>
            <ac:spMk id="6" creationId="{2F4C8C85-A63E-4CCC-9020-85E94CAB4B0B}"/>
          </ac:spMkLst>
        </pc:spChg>
        <pc:spChg chg="add">
          <ac:chgData name="Lasry, Florent GIZ MG" userId="a2417bfe-021f-49fe-9af5-141851533ed2" providerId="ADAL" clId="{B4282070-8314-4B66-A3A0-7EE81A303F1A}" dt="2021-11-26T12:54:52.747" v="781"/>
          <ac:spMkLst>
            <pc:docMk/>
            <pc:sldMk cId="2126063016" sldId="274"/>
            <ac:spMk id="8" creationId="{7CA0513C-2834-4405-AF42-A873D3C277AE}"/>
          </ac:spMkLst>
        </pc:spChg>
        <pc:picChg chg="add mod">
          <ac:chgData name="Lasry, Florent GIZ MG" userId="a2417bfe-021f-49fe-9af5-141851533ed2" providerId="ADAL" clId="{B4282070-8314-4B66-A3A0-7EE81A303F1A}" dt="2021-11-26T12:59:42.755" v="1033" actId="1076"/>
          <ac:picMkLst>
            <pc:docMk/>
            <pc:sldMk cId="2126063016" sldId="274"/>
            <ac:picMk id="7" creationId="{B9D068AB-7E17-4862-B7E9-DF544E033C4A}"/>
          </ac:picMkLst>
        </pc:picChg>
        <pc:picChg chg="add">
          <ac:chgData name="Lasry, Florent GIZ MG" userId="a2417bfe-021f-49fe-9af5-141851533ed2" providerId="ADAL" clId="{B4282070-8314-4B66-A3A0-7EE81A303F1A}" dt="2021-11-26T12:54:52.747" v="781"/>
          <ac:picMkLst>
            <pc:docMk/>
            <pc:sldMk cId="2126063016" sldId="274"/>
            <ac:picMk id="9" creationId="{9E170F45-4C93-4CD6-A2F1-937D3DE1DC25}"/>
          </ac:picMkLst>
        </pc:picChg>
        <pc:picChg chg="del mod">
          <ac:chgData name="Lasry, Florent GIZ MG" userId="a2417bfe-021f-49fe-9af5-141851533ed2" providerId="ADAL" clId="{B4282070-8314-4B66-A3A0-7EE81A303F1A}" dt="2021-11-26T12:59:25.270" v="1028"/>
          <ac:picMkLst>
            <pc:docMk/>
            <pc:sldMk cId="2126063016" sldId="274"/>
            <ac:picMk id="7169" creationId="{56B198EE-775A-4BCA-A22A-30727C7D4E6A}"/>
          </ac:picMkLst>
        </pc:picChg>
      </pc:sldChg>
      <pc:sldChg chg="delSp modSp">
        <pc:chgData name="Lasry, Florent GIZ MG" userId="a2417bfe-021f-49fe-9af5-141851533ed2" providerId="ADAL" clId="{B4282070-8314-4B66-A3A0-7EE81A303F1A}" dt="2021-11-23T15:34:14.992" v="5" actId="14100"/>
        <pc:sldMkLst>
          <pc:docMk/>
          <pc:sldMk cId="912660526" sldId="275"/>
        </pc:sldMkLst>
        <pc:spChg chg="del">
          <ac:chgData name="Lasry, Florent GIZ MG" userId="a2417bfe-021f-49fe-9af5-141851533ed2" providerId="ADAL" clId="{B4282070-8314-4B66-A3A0-7EE81A303F1A}" dt="2021-11-23T15:33:50.122" v="1" actId="478"/>
          <ac:spMkLst>
            <pc:docMk/>
            <pc:sldMk cId="912660526" sldId="275"/>
            <ac:spMk id="18" creationId="{00000000-0000-0000-0000-000000000000}"/>
          </ac:spMkLst>
        </pc:spChg>
        <pc:picChg chg="mod">
          <ac:chgData name="Lasry, Florent GIZ MG" userId="a2417bfe-021f-49fe-9af5-141851533ed2" providerId="ADAL" clId="{B4282070-8314-4B66-A3A0-7EE81A303F1A}" dt="2021-11-23T15:34:14.992" v="5" actId="14100"/>
          <ac:picMkLst>
            <pc:docMk/>
            <pc:sldMk cId="912660526" sldId="275"/>
            <ac:picMk id="7" creationId="{CBC35392-EDCA-4D91-BC60-25AA6541501C}"/>
          </ac:picMkLst>
        </pc:picChg>
        <pc:picChg chg="mod">
          <ac:chgData name="Lasry, Florent GIZ MG" userId="a2417bfe-021f-49fe-9af5-141851533ed2" providerId="ADAL" clId="{B4282070-8314-4B66-A3A0-7EE81A303F1A}" dt="2021-11-23T15:34:14.992" v="5" actId="14100"/>
          <ac:picMkLst>
            <pc:docMk/>
            <pc:sldMk cId="912660526" sldId="275"/>
            <ac:picMk id="8" creationId="{6B63F13B-59E1-4488-8083-87E88BC94B79}"/>
          </ac:picMkLst>
        </pc:picChg>
        <pc:picChg chg="del">
          <ac:chgData name="Lasry, Florent GIZ MG" userId="a2417bfe-021f-49fe-9af5-141851533ed2" providerId="ADAL" clId="{B4282070-8314-4B66-A3A0-7EE81A303F1A}" dt="2021-11-23T15:33:46.473" v="0" actId="478"/>
          <ac:picMkLst>
            <pc:docMk/>
            <pc:sldMk cId="912660526" sldId="275"/>
            <ac:picMk id="11" creationId="{D938132E-767D-4197-9434-ACD8B7D2C60F}"/>
          </ac:picMkLst>
        </pc:picChg>
        <pc:picChg chg="mod">
          <ac:chgData name="Lasry, Florent GIZ MG" userId="a2417bfe-021f-49fe-9af5-141851533ed2" providerId="ADAL" clId="{B4282070-8314-4B66-A3A0-7EE81A303F1A}" dt="2021-11-23T15:34:14.992" v="5" actId="14100"/>
          <ac:picMkLst>
            <pc:docMk/>
            <pc:sldMk cId="912660526" sldId="275"/>
            <ac:picMk id="12" creationId="{D53E5376-678E-40CB-A553-BDC26700A698}"/>
          </ac:picMkLst>
        </pc:picChg>
        <pc:picChg chg="mod">
          <ac:chgData name="Lasry, Florent GIZ MG" userId="a2417bfe-021f-49fe-9af5-141851533ed2" providerId="ADAL" clId="{B4282070-8314-4B66-A3A0-7EE81A303F1A}" dt="2021-11-23T15:34:14.992" v="5" actId="14100"/>
          <ac:picMkLst>
            <pc:docMk/>
            <pc:sldMk cId="912660526" sldId="275"/>
            <ac:picMk id="13" creationId="{37474919-FDAA-4664-BDF9-E8719F7E51E7}"/>
          </ac:picMkLst>
        </pc:picChg>
        <pc:picChg chg="mod">
          <ac:chgData name="Lasry, Florent GIZ MG" userId="a2417bfe-021f-49fe-9af5-141851533ed2" providerId="ADAL" clId="{B4282070-8314-4B66-A3A0-7EE81A303F1A}" dt="2021-11-23T15:34:14.992" v="5" actId="14100"/>
          <ac:picMkLst>
            <pc:docMk/>
            <pc:sldMk cId="912660526" sldId="275"/>
            <ac:picMk id="14" creationId="{0AB232AF-51D4-4F80-B573-346B766293D2}"/>
          </ac:picMkLst>
        </pc:picChg>
      </pc:sldChg>
      <pc:sldChg chg="del">
        <pc:chgData name="Lasry, Florent GIZ MG" userId="a2417bfe-021f-49fe-9af5-141851533ed2" providerId="ADAL" clId="{B4282070-8314-4B66-A3A0-7EE81A303F1A}" dt="2021-11-23T15:48:11.785" v="277" actId="2696"/>
        <pc:sldMkLst>
          <pc:docMk/>
          <pc:sldMk cId="573208204" sldId="276"/>
        </pc:sldMkLst>
      </pc:sldChg>
      <pc:sldChg chg="delSp del">
        <pc:chgData name="Lasry, Florent GIZ MG" userId="a2417bfe-021f-49fe-9af5-141851533ed2" providerId="ADAL" clId="{B4282070-8314-4B66-A3A0-7EE81A303F1A}" dt="2021-11-26T13:06:01.064" v="1200" actId="2696"/>
        <pc:sldMkLst>
          <pc:docMk/>
          <pc:sldMk cId="191143276" sldId="277"/>
        </pc:sldMkLst>
        <pc:picChg chg="del">
          <ac:chgData name="Lasry, Florent GIZ MG" userId="a2417bfe-021f-49fe-9af5-141851533ed2" providerId="ADAL" clId="{B4282070-8314-4B66-A3A0-7EE81A303F1A}" dt="2021-11-26T12:55:33.550" v="787"/>
          <ac:picMkLst>
            <pc:docMk/>
            <pc:sldMk cId="191143276" sldId="277"/>
            <ac:picMk id="8193" creationId="{CD545CA2-536D-4F3A-BEF1-58B1B9D61135}"/>
          </ac:picMkLst>
        </pc:picChg>
      </pc:sldChg>
      <pc:sldChg chg="addSp delSp modSp del">
        <pc:chgData name="Lasry, Florent GIZ MG" userId="a2417bfe-021f-49fe-9af5-141851533ed2" providerId="ADAL" clId="{B4282070-8314-4B66-A3A0-7EE81A303F1A}" dt="2021-11-26T13:06:01.881" v="1201" actId="2696"/>
        <pc:sldMkLst>
          <pc:docMk/>
          <pc:sldMk cId="2261923545" sldId="278"/>
        </pc:sldMkLst>
        <pc:spChg chg="add mod">
          <ac:chgData name="Lasry, Florent GIZ MG" userId="a2417bfe-021f-49fe-9af5-141851533ed2" providerId="ADAL" clId="{B4282070-8314-4B66-A3A0-7EE81A303F1A}" dt="2021-11-26T12:56:31.925" v="850"/>
          <ac:spMkLst>
            <pc:docMk/>
            <pc:sldMk cId="2261923545" sldId="278"/>
            <ac:spMk id="3" creationId="{B34BD56F-1627-44E3-AAE9-F5AD9BD107D3}"/>
          </ac:spMkLst>
        </pc:spChg>
        <pc:spChg chg="mod">
          <ac:chgData name="Lasry, Florent GIZ MG" userId="a2417bfe-021f-49fe-9af5-141851533ed2" providerId="ADAL" clId="{B4282070-8314-4B66-A3A0-7EE81A303F1A}" dt="2021-11-26T12:56:31.925" v="851" actId="6549"/>
          <ac:spMkLst>
            <pc:docMk/>
            <pc:sldMk cId="2261923545" sldId="278"/>
            <ac:spMk id="5" creationId="{A9AFAFBF-5B59-4528-8766-3DE6C3A5A8A9}"/>
          </ac:spMkLst>
        </pc:spChg>
        <pc:picChg chg="del">
          <ac:chgData name="Lasry, Florent GIZ MG" userId="a2417bfe-021f-49fe-9af5-141851533ed2" providerId="ADAL" clId="{B4282070-8314-4B66-A3A0-7EE81A303F1A}" dt="2021-11-26T12:56:17.971" v="846"/>
          <ac:picMkLst>
            <pc:docMk/>
            <pc:sldMk cId="2261923545" sldId="278"/>
            <ac:picMk id="2" creationId="{00000000-0000-0000-0000-000000000000}"/>
          </ac:picMkLst>
        </pc:picChg>
      </pc:sldChg>
      <pc:sldChg chg="addSp delSp modSp add">
        <pc:chgData name="Lasry, Florent GIZ MG" userId="a2417bfe-021f-49fe-9af5-141851533ed2" providerId="ADAL" clId="{B4282070-8314-4B66-A3A0-7EE81A303F1A}" dt="2021-11-26T12:59:01.621" v="989" actId="1076"/>
        <pc:sldMkLst>
          <pc:docMk/>
          <pc:sldMk cId="2017478978" sldId="279"/>
        </pc:sldMkLst>
        <pc:spChg chg="mod">
          <ac:chgData name="Lasry, Florent GIZ MG" userId="a2417bfe-021f-49fe-9af5-141851533ed2" providerId="ADAL" clId="{B4282070-8314-4B66-A3A0-7EE81A303F1A}" dt="2021-11-26T12:58:19.737" v="958" actId="14100"/>
          <ac:spMkLst>
            <pc:docMk/>
            <pc:sldMk cId="2017478978" sldId="279"/>
            <ac:spMk id="7" creationId="{BB2D9A84-B8D8-42A0-B1E7-87D0244516CD}"/>
          </ac:spMkLst>
        </pc:spChg>
        <pc:spChg chg="mod">
          <ac:chgData name="Lasry, Florent GIZ MG" userId="a2417bfe-021f-49fe-9af5-141851533ed2" providerId="ADAL" clId="{B4282070-8314-4B66-A3A0-7EE81A303F1A}" dt="2021-11-26T12:58:59.998" v="988" actId="1076"/>
          <ac:spMkLst>
            <pc:docMk/>
            <pc:sldMk cId="2017478978" sldId="279"/>
            <ac:spMk id="10" creationId="{D6BE4F23-981E-4C49-B7D7-BED3C447D88B}"/>
          </ac:spMkLst>
        </pc:spChg>
        <pc:spChg chg="mod">
          <ac:chgData name="Lasry, Florent GIZ MG" userId="a2417bfe-021f-49fe-9af5-141851533ed2" providerId="ADAL" clId="{B4282070-8314-4B66-A3A0-7EE81A303F1A}" dt="2021-11-26T12:58:25.373" v="959" actId="1076"/>
          <ac:spMkLst>
            <pc:docMk/>
            <pc:sldMk cId="2017478978" sldId="279"/>
            <ac:spMk id="11" creationId="{042ACBD3-352F-4C65-8BB9-9038A5CE0155}"/>
          </ac:spMkLst>
        </pc:spChg>
        <pc:spChg chg="mod">
          <ac:chgData name="Lasry, Florent GIZ MG" userId="a2417bfe-021f-49fe-9af5-141851533ed2" providerId="ADAL" clId="{B4282070-8314-4B66-A3A0-7EE81A303F1A}" dt="2021-11-26T12:58:01.697" v="953" actId="1076"/>
          <ac:spMkLst>
            <pc:docMk/>
            <pc:sldMk cId="2017478978" sldId="279"/>
            <ac:spMk id="12" creationId="{A72FEBBF-61CA-4C10-9ADE-4F63F976C5B6}"/>
          </ac:spMkLst>
        </pc:spChg>
        <pc:spChg chg="mod">
          <ac:chgData name="Lasry, Florent GIZ MG" userId="a2417bfe-021f-49fe-9af5-141851533ed2" providerId="ADAL" clId="{B4282070-8314-4B66-A3A0-7EE81A303F1A}" dt="2021-11-26T12:59:01.621" v="989" actId="1076"/>
          <ac:spMkLst>
            <pc:docMk/>
            <pc:sldMk cId="2017478978" sldId="279"/>
            <ac:spMk id="14" creationId="{DCDAC49C-7036-47B0-9CE0-35613B0F293B}"/>
          </ac:spMkLst>
        </pc:spChg>
        <pc:spChg chg="mod">
          <ac:chgData name="Lasry, Florent GIZ MG" userId="a2417bfe-021f-49fe-9af5-141851533ed2" providerId="ADAL" clId="{B4282070-8314-4B66-A3A0-7EE81A303F1A}" dt="2021-11-26T12:56:02.574" v="845" actId="1076"/>
          <ac:spMkLst>
            <pc:docMk/>
            <pc:sldMk cId="2017478978" sldId="279"/>
            <ac:spMk id="15" creationId="{0093C3B7-337A-480E-B2B0-32C81781E022}"/>
          </ac:spMkLst>
        </pc:spChg>
        <pc:picChg chg="del">
          <ac:chgData name="Lasry, Florent GIZ MG" userId="a2417bfe-021f-49fe-9af5-141851533ed2" providerId="ADAL" clId="{B4282070-8314-4B66-A3A0-7EE81A303F1A}" dt="2021-11-26T12:55:09.764" v="785" actId="478"/>
          <ac:picMkLst>
            <pc:docMk/>
            <pc:sldMk cId="2017478978" sldId="279"/>
            <ac:picMk id="13" creationId="{48815759-A446-43E7-A172-E0C68352C2F9}"/>
          </ac:picMkLst>
        </pc:picChg>
        <pc:picChg chg="add mod">
          <ac:chgData name="Lasry, Florent GIZ MG" userId="a2417bfe-021f-49fe-9af5-141851533ed2" providerId="ADAL" clId="{B4282070-8314-4B66-A3A0-7EE81A303F1A}" dt="2021-11-26T12:58:16.195" v="956" actId="1076"/>
          <ac:picMkLst>
            <pc:docMk/>
            <pc:sldMk cId="2017478978" sldId="279"/>
            <ac:picMk id="16" creationId="{A84CBC21-F857-4024-BBDD-22C347E2ED6A}"/>
          </ac:picMkLst>
        </pc:picChg>
        <pc:picChg chg="add mod">
          <ac:chgData name="Lasry, Florent GIZ MG" userId="a2417bfe-021f-49fe-9af5-141851533ed2" providerId="ADAL" clId="{B4282070-8314-4B66-A3A0-7EE81A303F1A}" dt="2021-11-26T12:58:02.978" v="954" actId="1076"/>
          <ac:picMkLst>
            <pc:docMk/>
            <pc:sldMk cId="2017478978" sldId="279"/>
            <ac:picMk id="17" creationId="{25457868-D641-4174-8F6C-5D52562161F6}"/>
          </ac:picMkLst>
        </pc:picChg>
        <pc:picChg chg="del">
          <ac:chgData name="Lasry, Florent GIZ MG" userId="a2417bfe-021f-49fe-9af5-141851533ed2" providerId="ADAL" clId="{B4282070-8314-4B66-A3A0-7EE81A303F1A}" dt="2021-11-26T12:55:09.232" v="784" actId="478"/>
          <ac:picMkLst>
            <pc:docMk/>
            <pc:sldMk cId="2017478978" sldId="279"/>
            <ac:picMk id="6145" creationId="{E73CA3F8-A80B-41AD-8982-87C0AE51CC58}"/>
          </ac:picMkLst>
        </pc:picChg>
      </pc:sldChg>
      <pc:sldChg chg="delSp modSp del">
        <pc:chgData name="Lasry, Florent GIZ MG" userId="a2417bfe-021f-49fe-9af5-141851533ed2" providerId="ADAL" clId="{B4282070-8314-4B66-A3A0-7EE81A303F1A}" dt="2021-11-26T12:54:35.312" v="779" actId="2696"/>
        <pc:sldMkLst>
          <pc:docMk/>
          <pc:sldMk cId="2559345896" sldId="279"/>
        </pc:sldMkLst>
        <pc:spChg chg="del mod">
          <ac:chgData name="Lasry, Florent GIZ MG" userId="a2417bfe-021f-49fe-9af5-141851533ed2" providerId="ADAL" clId="{B4282070-8314-4B66-A3A0-7EE81A303F1A}" dt="2021-11-26T12:51:32.265" v="732"/>
          <ac:spMkLst>
            <pc:docMk/>
            <pc:sldMk cId="2559345896" sldId="279"/>
            <ac:spMk id="3" creationId="{00000000-0000-0000-0000-000000000000}"/>
          </ac:spMkLst>
        </pc:spChg>
        <pc:spChg chg="del mod">
          <ac:chgData name="Lasry, Florent GIZ MG" userId="a2417bfe-021f-49fe-9af5-141851533ed2" providerId="ADAL" clId="{B4282070-8314-4B66-A3A0-7EE81A303F1A}" dt="2021-11-26T12:50:58.825" v="720"/>
          <ac:spMkLst>
            <pc:docMk/>
            <pc:sldMk cId="2559345896" sldId="279"/>
            <ac:spMk id="9" creationId="{7814C639-79F5-4CE0-B81A-15E98D52520D}"/>
          </ac:spMkLst>
        </pc:spChg>
        <pc:picChg chg="del mod">
          <ac:chgData name="Lasry, Florent GIZ MG" userId="a2417bfe-021f-49fe-9af5-141851533ed2" providerId="ADAL" clId="{B4282070-8314-4B66-A3A0-7EE81A303F1A}" dt="2021-11-26T12:50:58.825" v="720"/>
          <ac:picMkLst>
            <pc:docMk/>
            <pc:sldMk cId="2559345896" sldId="279"/>
            <ac:picMk id="2" creationId="{00000000-0000-0000-0000-000000000000}"/>
          </ac:picMkLst>
        </pc:picChg>
        <pc:picChg chg="del mod">
          <ac:chgData name="Lasry, Florent GIZ MG" userId="a2417bfe-021f-49fe-9af5-141851533ed2" providerId="ADAL" clId="{B4282070-8314-4B66-A3A0-7EE81A303F1A}" dt="2021-11-23T15:47:33.769" v="266"/>
          <ac:picMkLst>
            <pc:docMk/>
            <pc:sldMk cId="2559345896" sldId="279"/>
            <ac:picMk id="10241" creationId="{4317023C-7983-4121-9E34-5E07485AAE0C}"/>
          </ac:picMkLst>
        </pc:picChg>
      </pc:sldChg>
      <pc:sldChg chg="addSp delSp modSp add ord">
        <pc:chgData name="Lasry, Florent GIZ MG" userId="a2417bfe-021f-49fe-9af5-141851533ed2" providerId="ADAL" clId="{B4282070-8314-4B66-A3A0-7EE81A303F1A}" dt="2021-11-26T13:07:02.409" v="1256" actId="1076"/>
        <pc:sldMkLst>
          <pc:docMk/>
          <pc:sldMk cId="3338772260" sldId="280"/>
        </pc:sldMkLst>
        <pc:spChg chg="add del mod">
          <ac:chgData name="Lasry, Florent GIZ MG" userId="a2417bfe-021f-49fe-9af5-141851533ed2" providerId="ADAL" clId="{B4282070-8314-4B66-A3A0-7EE81A303F1A}" dt="2021-11-26T13:04:59.813" v="1170" actId="478"/>
          <ac:spMkLst>
            <pc:docMk/>
            <pc:sldMk cId="3338772260" sldId="280"/>
            <ac:spMk id="3" creationId="{71A4DB60-F967-4F07-853B-2F0BBAEED341}"/>
          </ac:spMkLst>
        </pc:spChg>
        <pc:spChg chg="mod">
          <ac:chgData name="Lasry, Florent GIZ MG" userId="a2417bfe-021f-49fe-9af5-141851533ed2" providerId="ADAL" clId="{B4282070-8314-4B66-A3A0-7EE81A303F1A}" dt="2021-11-26T13:04:28.067" v="1166" actId="20577"/>
          <ac:spMkLst>
            <pc:docMk/>
            <pc:sldMk cId="3338772260" sldId="280"/>
            <ac:spMk id="7" creationId="{BB2D9A84-B8D8-42A0-B1E7-87D0244516CD}"/>
          </ac:spMkLst>
        </pc:spChg>
        <pc:spChg chg="del mod">
          <ac:chgData name="Lasry, Florent GIZ MG" userId="a2417bfe-021f-49fe-9af5-141851533ed2" providerId="ADAL" clId="{B4282070-8314-4B66-A3A0-7EE81A303F1A}" dt="2021-11-26T13:04:56.868" v="1169" actId="478"/>
          <ac:spMkLst>
            <pc:docMk/>
            <pc:sldMk cId="3338772260" sldId="280"/>
            <ac:spMk id="10" creationId="{D6BE4F23-981E-4C49-B7D7-BED3C447D88B}"/>
          </ac:spMkLst>
        </pc:spChg>
        <pc:spChg chg="del">
          <ac:chgData name="Lasry, Florent GIZ MG" userId="a2417bfe-021f-49fe-9af5-141851533ed2" providerId="ADAL" clId="{B4282070-8314-4B66-A3A0-7EE81A303F1A}" dt="2021-11-26T12:59:51.932" v="1035" actId="478"/>
          <ac:spMkLst>
            <pc:docMk/>
            <pc:sldMk cId="3338772260" sldId="280"/>
            <ac:spMk id="11" creationId="{042ACBD3-352F-4C65-8BB9-9038A5CE0155}"/>
          </ac:spMkLst>
        </pc:spChg>
        <pc:spChg chg="del">
          <ac:chgData name="Lasry, Florent GIZ MG" userId="a2417bfe-021f-49fe-9af5-141851533ed2" providerId="ADAL" clId="{B4282070-8314-4B66-A3A0-7EE81A303F1A}" dt="2021-11-26T12:59:53.120" v="1036" actId="478"/>
          <ac:spMkLst>
            <pc:docMk/>
            <pc:sldMk cId="3338772260" sldId="280"/>
            <ac:spMk id="12" creationId="{A72FEBBF-61CA-4C10-9ADE-4F63F976C5B6}"/>
          </ac:spMkLst>
        </pc:spChg>
        <pc:spChg chg="del">
          <ac:chgData name="Lasry, Florent GIZ MG" userId="a2417bfe-021f-49fe-9af5-141851533ed2" providerId="ADAL" clId="{B4282070-8314-4B66-A3A0-7EE81A303F1A}" dt="2021-11-26T12:59:54.207" v="1037" actId="478"/>
          <ac:spMkLst>
            <pc:docMk/>
            <pc:sldMk cId="3338772260" sldId="280"/>
            <ac:spMk id="14" creationId="{DCDAC49C-7036-47B0-9CE0-35613B0F293B}"/>
          </ac:spMkLst>
        </pc:spChg>
        <pc:spChg chg="mod">
          <ac:chgData name="Lasry, Florent GIZ MG" userId="a2417bfe-021f-49fe-9af5-141851533ed2" providerId="ADAL" clId="{B4282070-8314-4B66-A3A0-7EE81A303F1A}" dt="2021-11-26T13:07:02.409" v="1256" actId="1076"/>
          <ac:spMkLst>
            <pc:docMk/>
            <pc:sldMk cId="3338772260" sldId="280"/>
            <ac:spMk id="15" creationId="{0093C3B7-337A-480E-B2B0-32C81781E022}"/>
          </ac:spMkLst>
        </pc:spChg>
        <pc:spChg chg="add mod">
          <ac:chgData name="Lasry, Florent GIZ MG" userId="a2417bfe-021f-49fe-9af5-141851533ed2" providerId="ADAL" clId="{B4282070-8314-4B66-A3A0-7EE81A303F1A}" dt="2021-11-26T13:05:56.283" v="1199" actId="1076"/>
          <ac:spMkLst>
            <pc:docMk/>
            <pc:sldMk cId="3338772260" sldId="280"/>
            <ac:spMk id="18" creationId="{F8BFD954-7240-40CA-96F3-D2336585304B}"/>
          </ac:spMkLst>
        </pc:spChg>
        <pc:picChg chg="add mod">
          <ac:chgData name="Lasry, Florent GIZ MG" userId="a2417bfe-021f-49fe-9af5-141851533ed2" providerId="ADAL" clId="{B4282070-8314-4B66-A3A0-7EE81A303F1A}" dt="2021-11-26T12:59:58.564" v="1039" actId="1076"/>
          <ac:picMkLst>
            <pc:docMk/>
            <pc:sldMk cId="3338772260" sldId="280"/>
            <ac:picMk id="13" creationId="{B1144EA6-28C3-40AD-ABFB-8BA186E5EAA3}"/>
          </ac:picMkLst>
        </pc:picChg>
        <pc:picChg chg="del">
          <ac:chgData name="Lasry, Florent GIZ MG" userId="a2417bfe-021f-49fe-9af5-141851533ed2" providerId="ADAL" clId="{B4282070-8314-4B66-A3A0-7EE81A303F1A}" dt="2021-11-26T12:59:31.088" v="1029" actId="478"/>
          <ac:picMkLst>
            <pc:docMk/>
            <pc:sldMk cId="3338772260" sldId="280"/>
            <ac:picMk id="16" creationId="{A84CBC21-F857-4024-BBDD-22C347E2ED6A}"/>
          </ac:picMkLst>
        </pc:picChg>
        <pc:picChg chg="del">
          <ac:chgData name="Lasry, Florent GIZ MG" userId="a2417bfe-021f-49fe-9af5-141851533ed2" providerId="ADAL" clId="{B4282070-8314-4B66-A3A0-7EE81A303F1A}" dt="2021-11-26T12:59:31.860" v="1030" actId="478"/>
          <ac:picMkLst>
            <pc:docMk/>
            <pc:sldMk cId="3338772260" sldId="280"/>
            <ac:picMk id="17" creationId="{25457868-D641-4174-8F6C-5D52562161F6}"/>
          </ac:picMkLst>
        </pc:picChg>
        <pc:picChg chg="add mod">
          <ac:chgData name="Lasry, Florent GIZ MG" userId="a2417bfe-021f-49fe-9af5-141851533ed2" providerId="ADAL" clId="{B4282070-8314-4B66-A3A0-7EE81A303F1A}" dt="2021-11-26T13:04:24.845" v="1165" actId="1076"/>
          <ac:picMkLst>
            <pc:docMk/>
            <pc:sldMk cId="3338772260" sldId="280"/>
            <ac:picMk id="19" creationId="{514CB74D-7097-494A-B64D-19177255934C}"/>
          </ac:picMkLst>
        </pc:picChg>
      </pc:sldChg>
      <pc:sldChg chg="del">
        <pc:chgData name="Lasry, Florent GIZ MG" userId="a2417bfe-021f-49fe-9af5-141851533ed2" providerId="ADAL" clId="{B4282070-8314-4B66-A3A0-7EE81A303F1A}" dt="2021-11-23T15:47:58.484" v="273" actId="2696"/>
        <pc:sldMkLst>
          <pc:docMk/>
          <pc:sldMk cId="3676071074" sldId="280"/>
        </pc:sldMkLst>
      </pc:sldChg>
    </pc:docChg>
  </pc:docChgLst>
  <pc:docChgLst>
    <pc:chgData name="Solofomanana Raharinaivo" userId="S::solofo.raharinaivo_eco-consult.com#ext#@gizonline.onmicrosoft.com::0579be6b-3a90-41c5-9ce6-d388ba17b663" providerId="AD" clId="Web-{32F66694-4B22-46E2-99D1-160946506FA6}"/>
    <pc:docChg chg="mod modSld">
      <pc:chgData name="Solofomanana Raharinaivo" userId="S::solofo.raharinaivo_eco-consult.com#ext#@gizonline.onmicrosoft.com::0579be6b-3a90-41c5-9ce6-d388ba17b663" providerId="AD" clId="Web-{32F66694-4B22-46E2-99D1-160946506FA6}" dt="2022-11-15T06:41:37.165" v="93"/>
      <pc:docMkLst>
        <pc:docMk/>
      </pc:docMkLst>
      <pc:sldChg chg="modSp addCm">
        <pc:chgData name="Solofomanana Raharinaivo" userId="S::solofo.raharinaivo_eco-consult.com#ext#@gizonline.onmicrosoft.com::0579be6b-3a90-41c5-9ce6-d388ba17b663" providerId="AD" clId="Web-{32F66694-4B22-46E2-99D1-160946506FA6}" dt="2022-11-15T06:32:03.146" v="74"/>
        <pc:sldMkLst>
          <pc:docMk/>
          <pc:sldMk cId="3305162319" sldId="267"/>
        </pc:sldMkLst>
        <pc:graphicFrameChg chg="mod modGraphic">
          <ac:chgData name="Solofomanana Raharinaivo" userId="S::solofo.raharinaivo_eco-consult.com#ext#@gizonline.onmicrosoft.com::0579be6b-3a90-41c5-9ce6-d388ba17b663" providerId="AD" clId="Web-{32F66694-4B22-46E2-99D1-160946506FA6}" dt="2022-11-15T06:31:47.770" v="73"/>
          <ac:graphicFrameMkLst>
            <pc:docMk/>
            <pc:sldMk cId="3305162319" sldId="267"/>
            <ac:graphicFrameMk id="2" creationId="{00000000-0000-0000-0000-000000000000}"/>
          </ac:graphicFrameMkLst>
        </pc:graphicFrameChg>
      </pc:sldChg>
      <pc:sldChg chg="modSp addCm">
        <pc:chgData name="Solofomanana Raharinaivo" userId="S::solofo.raharinaivo_eco-consult.com#ext#@gizonline.onmicrosoft.com::0579be6b-3a90-41c5-9ce6-d388ba17b663" providerId="AD" clId="Web-{32F66694-4B22-46E2-99D1-160946506FA6}" dt="2022-11-15T06:03:53.295" v="68"/>
        <pc:sldMkLst>
          <pc:docMk/>
          <pc:sldMk cId="3841776405" sldId="277"/>
        </pc:sldMkLst>
        <pc:spChg chg="mod">
          <ac:chgData name="Solofomanana Raharinaivo" userId="S::solofo.raharinaivo_eco-consult.com#ext#@gizonline.onmicrosoft.com::0579be6b-3a90-41c5-9ce6-d388ba17b663" providerId="AD" clId="Web-{32F66694-4B22-46E2-99D1-160946506FA6}" dt="2022-11-15T06:01:21.270" v="67" actId="20577"/>
          <ac:spMkLst>
            <pc:docMk/>
            <pc:sldMk cId="3841776405" sldId="277"/>
            <ac:spMk id="2" creationId="{00000000-0000-0000-0000-000000000000}"/>
          </ac:spMkLst>
        </pc:spChg>
      </pc:sldChg>
      <pc:sldChg chg="modSp addCm">
        <pc:chgData name="Solofomanana Raharinaivo" userId="S::solofo.raharinaivo_eco-consult.com#ext#@gizonline.onmicrosoft.com::0579be6b-3a90-41c5-9ce6-d388ba17b663" providerId="AD" clId="Web-{32F66694-4B22-46E2-99D1-160946506FA6}" dt="2022-11-15T05:59:03.715" v="64" actId="20577"/>
        <pc:sldMkLst>
          <pc:docMk/>
          <pc:sldMk cId="671459279" sldId="289"/>
        </pc:sldMkLst>
        <pc:spChg chg="mod">
          <ac:chgData name="Solofomanana Raharinaivo" userId="S::solofo.raharinaivo_eco-consult.com#ext#@gizonline.onmicrosoft.com::0579be6b-3a90-41c5-9ce6-d388ba17b663" providerId="AD" clId="Web-{32F66694-4B22-46E2-99D1-160946506FA6}" dt="2022-11-15T05:59:03.715" v="64" actId="20577"/>
          <ac:spMkLst>
            <pc:docMk/>
            <pc:sldMk cId="671459279" sldId="289"/>
            <ac:spMk id="14" creationId="{00000000-0000-0000-0000-000000000000}"/>
          </ac:spMkLst>
        </pc:spChg>
      </pc:sldChg>
      <pc:sldChg chg="modSp addCm">
        <pc:chgData name="Solofomanana Raharinaivo" userId="S::solofo.raharinaivo_eco-consult.com#ext#@gizonline.onmicrosoft.com::0579be6b-3a90-41c5-9ce6-d388ba17b663" providerId="AD" clId="Web-{32F66694-4B22-46E2-99D1-160946506FA6}" dt="2022-11-15T06:35:49.238" v="88"/>
        <pc:sldMkLst>
          <pc:docMk/>
          <pc:sldMk cId="3625779276" sldId="292"/>
        </pc:sldMkLst>
        <pc:spChg chg="mod">
          <ac:chgData name="Solofomanana Raharinaivo" userId="S::solofo.raharinaivo_eco-consult.com#ext#@gizonline.onmicrosoft.com::0579be6b-3a90-41c5-9ce6-d388ba17b663" providerId="AD" clId="Web-{32F66694-4B22-46E2-99D1-160946506FA6}" dt="2022-11-15T06:34:50.156" v="87" actId="20577"/>
          <ac:spMkLst>
            <pc:docMk/>
            <pc:sldMk cId="3625779276" sldId="292"/>
            <ac:spMk id="3" creationId="{00000000-0000-0000-0000-000000000000}"/>
          </ac:spMkLst>
        </pc:spChg>
      </pc:sldChg>
      <pc:sldChg chg="modSp">
        <pc:chgData name="Solofomanana Raharinaivo" userId="S::solofo.raharinaivo_eco-consult.com#ext#@gizonline.onmicrosoft.com::0579be6b-3a90-41c5-9ce6-d388ba17b663" providerId="AD" clId="Web-{32F66694-4B22-46E2-99D1-160946506FA6}" dt="2022-11-15T06:34:10.044" v="81" actId="20577"/>
        <pc:sldMkLst>
          <pc:docMk/>
          <pc:sldMk cId="795836399" sldId="294"/>
        </pc:sldMkLst>
        <pc:spChg chg="mod">
          <ac:chgData name="Solofomanana Raharinaivo" userId="S::solofo.raharinaivo_eco-consult.com#ext#@gizonline.onmicrosoft.com::0579be6b-3a90-41c5-9ce6-d388ba17b663" providerId="AD" clId="Web-{32F66694-4B22-46E2-99D1-160946506FA6}" dt="2022-11-15T06:34:10.044" v="81" actId="20577"/>
          <ac:spMkLst>
            <pc:docMk/>
            <pc:sldMk cId="795836399" sldId="294"/>
            <ac:spMk id="8" creationId="{00000000-0000-0000-0000-000000000000}"/>
          </ac:spMkLst>
        </pc:spChg>
      </pc:sldChg>
      <pc:sldChg chg="modSp">
        <pc:chgData name="Solofomanana Raharinaivo" userId="S::solofo.raharinaivo_eco-consult.com#ext#@gizonline.onmicrosoft.com::0579be6b-3a90-41c5-9ce6-d388ba17b663" providerId="AD" clId="Web-{32F66694-4B22-46E2-99D1-160946506FA6}" dt="2022-11-15T06:33:26.245" v="77" actId="20577"/>
        <pc:sldMkLst>
          <pc:docMk/>
          <pc:sldMk cId="1235991324" sldId="295"/>
        </pc:sldMkLst>
        <pc:spChg chg="mod">
          <ac:chgData name="Solofomanana Raharinaivo" userId="S::solofo.raharinaivo_eco-consult.com#ext#@gizonline.onmicrosoft.com::0579be6b-3a90-41c5-9ce6-d388ba17b663" providerId="AD" clId="Web-{32F66694-4B22-46E2-99D1-160946506FA6}" dt="2022-11-15T06:33:26.245" v="77" actId="20577"/>
          <ac:spMkLst>
            <pc:docMk/>
            <pc:sldMk cId="1235991324" sldId="295"/>
            <ac:spMk id="4" creationId="{00000000-0000-0000-0000-000000000000}"/>
          </ac:spMkLst>
        </pc:spChg>
      </pc:sldChg>
      <pc:sldChg chg="modSp addCm">
        <pc:chgData name="Solofomanana Raharinaivo" userId="S::solofo.raharinaivo_eco-consult.com#ext#@gizonline.onmicrosoft.com::0579be6b-3a90-41c5-9ce6-d388ba17b663" providerId="AD" clId="Web-{32F66694-4B22-46E2-99D1-160946506FA6}" dt="2022-11-15T06:41:37.165" v="93"/>
        <pc:sldMkLst>
          <pc:docMk/>
          <pc:sldMk cId="2509804501" sldId="297"/>
        </pc:sldMkLst>
        <pc:spChg chg="mod">
          <ac:chgData name="Solofomanana Raharinaivo" userId="S::solofo.raharinaivo_eco-consult.com#ext#@gizonline.onmicrosoft.com::0579be6b-3a90-41c5-9ce6-d388ba17b663" providerId="AD" clId="Web-{32F66694-4B22-46E2-99D1-160946506FA6}" dt="2022-11-15T06:39:55.877" v="92" actId="20577"/>
          <ac:spMkLst>
            <pc:docMk/>
            <pc:sldMk cId="2509804501" sldId="297"/>
            <ac:spMk id="8" creationId="{00000000-0000-0000-0000-000000000000}"/>
          </ac:spMkLst>
        </pc:spChg>
      </pc:sldChg>
      <pc:sldChg chg="modSp">
        <pc:chgData name="Solofomanana Raharinaivo" userId="S::solofo.raharinaivo_eco-consult.com#ext#@gizonline.onmicrosoft.com::0579be6b-3a90-41c5-9ce6-d388ba17b663" providerId="AD" clId="Web-{32F66694-4B22-46E2-99D1-160946506FA6}" dt="2022-11-15T06:38:14.215" v="91" actId="20577"/>
        <pc:sldMkLst>
          <pc:docMk/>
          <pc:sldMk cId="253187993" sldId="298"/>
        </pc:sldMkLst>
        <pc:spChg chg="mod">
          <ac:chgData name="Solofomanana Raharinaivo" userId="S::solofo.raharinaivo_eco-consult.com#ext#@gizonline.onmicrosoft.com::0579be6b-3a90-41c5-9ce6-d388ba17b663" providerId="AD" clId="Web-{32F66694-4B22-46E2-99D1-160946506FA6}" dt="2022-11-15T06:38:14.215" v="91" actId="20577"/>
          <ac:spMkLst>
            <pc:docMk/>
            <pc:sldMk cId="253187993" sldId="298"/>
            <ac:spMk id="23" creationId="{00000000-0000-0000-0000-000000000000}"/>
          </ac:spMkLst>
        </pc:spChg>
      </pc:sldChg>
      <pc:sldChg chg="modSp addCm">
        <pc:chgData name="Solofomanana Raharinaivo" userId="S::solofo.raharinaivo_eco-consult.com#ext#@gizonline.onmicrosoft.com::0579be6b-3a90-41c5-9ce6-d388ba17b663" providerId="AD" clId="Web-{32F66694-4B22-46E2-99D1-160946506FA6}" dt="2022-11-15T05:29:58.830" v="14"/>
        <pc:sldMkLst>
          <pc:docMk/>
          <pc:sldMk cId="1802627237" sldId="300"/>
        </pc:sldMkLst>
        <pc:spChg chg="mod">
          <ac:chgData name="Solofomanana Raharinaivo" userId="S::solofo.raharinaivo_eco-consult.com#ext#@gizonline.onmicrosoft.com::0579be6b-3a90-41c5-9ce6-d388ba17b663" providerId="AD" clId="Web-{32F66694-4B22-46E2-99D1-160946506FA6}" dt="2022-11-15T05:29:31.875" v="13" actId="20577"/>
          <ac:spMkLst>
            <pc:docMk/>
            <pc:sldMk cId="1802627237" sldId="300"/>
            <ac:spMk id="4" creationId="{F6C58CBC-2EB1-69A5-D020-8B8097A35CD9}"/>
          </ac:spMkLst>
        </pc:spChg>
      </pc:sldChg>
      <pc:sldChg chg="modSp addCm">
        <pc:chgData name="Solofomanana Raharinaivo" userId="S::solofo.raharinaivo_eco-consult.com#ext#@gizonline.onmicrosoft.com::0579be6b-3a90-41c5-9ce6-d388ba17b663" providerId="AD" clId="Web-{32F66694-4B22-46E2-99D1-160946506FA6}" dt="2022-11-15T05:33:21.998" v="21" actId="20577"/>
        <pc:sldMkLst>
          <pc:docMk/>
          <pc:sldMk cId="1475435259" sldId="302"/>
        </pc:sldMkLst>
        <pc:spChg chg="mod">
          <ac:chgData name="Solofomanana Raharinaivo" userId="S::solofo.raharinaivo_eco-consult.com#ext#@gizonline.onmicrosoft.com::0579be6b-3a90-41c5-9ce6-d388ba17b663" providerId="AD" clId="Web-{32F66694-4B22-46E2-99D1-160946506FA6}" dt="2022-11-15T05:33:21.998" v="21" actId="20577"/>
          <ac:spMkLst>
            <pc:docMk/>
            <pc:sldMk cId="1475435259" sldId="302"/>
            <ac:spMk id="4" creationId="{2C1A485F-797F-C48F-44B5-DA6CEA264536}"/>
          </ac:spMkLst>
        </pc:spChg>
      </pc:sldChg>
      <pc:sldChg chg="modSp">
        <pc:chgData name="Solofomanana Raharinaivo" userId="S::solofo.raharinaivo_eco-consult.com#ext#@gizonline.onmicrosoft.com::0579be6b-3a90-41c5-9ce6-d388ba17b663" providerId="AD" clId="Web-{32F66694-4B22-46E2-99D1-160946506FA6}" dt="2022-11-15T05:34:30.283" v="23" actId="20577"/>
        <pc:sldMkLst>
          <pc:docMk/>
          <pc:sldMk cId="2951323251" sldId="304"/>
        </pc:sldMkLst>
        <pc:spChg chg="mod">
          <ac:chgData name="Solofomanana Raharinaivo" userId="S::solofo.raharinaivo_eco-consult.com#ext#@gizonline.onmicrosoft.com::0579be6b-3a90-41c5-9ce6-d388ba17b663" providerId="AD" clId="Web-{32F66694-4B22-46E2-99D1-160946506FA6}" dt="2022-11-15T05:34:30.283" v="23" actId="20577"/>
          <ac:spMkLst>
            <pc:docMk/>
            <pc:sldMk cId="2951323251" sldId="304"/>
            <ac:spMk id="2" creationId="{FFCE81C9-7BF0-7123-09F4-C38CDD316E5E}"/>
          </ac:spMkLst>
        </pc:spChg>
      </pc:sldChg>
      <pc:sldChg chg="modSp addCm">
        <pc:chgData name="Solofomanana Raharinaivo" userId="S::solofo.raharinaivo_eco-consult.com#ext#@gizonline.onmicrosoft.com::0579be6b-3a90-41c5-9ce6-d388ba17b663" providerId="AD" clId="Web-{32F66694-4B22-46E2-99D1-160946506FA6}" dt="2022-11-15T05:38:00.562" v="31"/>
        <pc:sldMkLst>
          <pc:docMk/>
          <pc:sldMk cId="3486337362" sldId="305"/>
        </pc:sldMkLst>
        <pc:graphicFrameChg chg="mod modGraphic">
          <ac:chgData name="Solofomanana Raharinaivo" userId="S::solofo.raharinaivo_eco-consult.com#ext#@gizonline.onmicrosoft.com::0579be6b-3a90-41c5-9ce6-d388ba17b663" providerId="AD" clId="Web-{32F66694-4B22-46E2-99D1-160946506FA6}" dt="2022-11-15T05:37:01.605" v="30"/>
          <ac:graphicFrameMkLst>
            <pc:docMk/>
            <pc:sldMk cId="3486337362" sldId="305"/>
            <ac:graphicFrameMk id="2" creationId="{392A1C6B-83C9-BDA2-953C-AF5E0AC2F109}"/>
          </ac:graphicFrameMkLst>
        </pc:graphicFrameChg>
      </pc:sldChg>
      <pc:sldChg chg="modSp">
        <pc:chgData name="Solofomanana Raharinaivo" userId="S::solofo.raharinaivo_eco-consult.com#ext#@gizonline.onmicrosoft.com::0579be6b-3a90-41c5-9ce6-d388ba17b663" providerId="AD" clId="Web-{32F66694-4B22-46E2-99D1-160946506FA6}" dt="2022-11-15T05:39:06.316" v="33" actId="20577"/>
        <pc:sldMkLst>
          <pc:docMk/>
          <pc:sldMk cId="1660289736" sldId="306"/>
        </pc:sldMkLst>
        <pc:spChg chg="mod">
          <ac:chgData name="Solofomanana Raharinaivo" userId="S::solofo.raharinaivo_eco-consult.com#ext#@gizonline.onmicrosoft.com::0579be6b-3a90-41c5-9ce6-d388ba17b663" providerId="AD" clId="Web-{32F66694-4B22-46E2-99D1-160946506FA6}" dt="2022-11-15T05:39:06.316" v="33" actId="20577"/>
          <ac:spMkLst>
            <pc:docMk/>
            <pc:sldMk cId="1660289736" sldId="306"/>
            <ac:spMk id="6" creationId="{15391F38-EDCE-F228-DAE7-F1C5B3ADEEC1}"/>
          </ac:spMkLst>
        </pc:spChg>
      </pc:sldChg>
      <pc:sldChg chg="modSp addCm">
        <pc:chgData name="Solofomanana Raharinaivo" userId="S::solofo.raharinaivo_eco-consult.com#ext#@gizonline.onmicrosoft.com::0579be6b-3a90-41c5-9ce6-d388ba17b663" providerId="AD" clId="Web-{32F66694-4B22-46E2-99D1-160946506FA6}" dt="2022-11-15T05:42:15.999" v="45" actId="20577"/>
        <pc:sldMkLst>
          <pc:docMk/>
          <pc:sldMk cId="1004001757" sldId="309"/>
        </pc:sldMkLst>
        <pc:spChg chg="mod">
          <ac:chgData name="Solofomanana Raharinaivo" userId="S::solofo.raharinaivo_eco-consult.com#ext#@gizonline.onmicrosoft.com::0579be6b-3a90-41c5-9ce6-d388ba17b663" providerId="AD" clId="Web-{32F66694-4B22-46E2-99D1-160946506FA6}" dt="2022-11-15T05:42:15.999" v="45" actId="20577"/>
          <ac:spMkLst>
            <pc:docMk/>
            <pc:sldMk cId="1004001757" sldId="309"/>
            <ac:spMk id="2" creationId="{EB293138-57B3-1A1F-2DA8-E39CABDD933D}"/>
          </ac:spMkLst>
        </pc:spChg>
      </pc:sldChg>
      <pc:sldChg chg="modSp">
        <pc:chgData name="Solofomanana Raharinaivo" userId="S::solofo.raharinaivo_eco-consult.com#ext#@gizonline.onmicrosoft.com::0579be6b-3a90-41c5-9ce6-d388ba17b663" providerId="AD" clId="Web-{32F66694-4B22-46E2-99D1-160946506FA6}" dt="2022-11-15T05:48:33.506" v="48" actId="20577"/>
        <pc:sldMkLst>
          <pc:docMk/>
          <pc:sldMk cId="4259543654" sldId="310"/>
        </pc:sldMkLst>
        <pc:spChg chg="mod">
          <ac:chgData name="Solofomanana Raharinaivo" userId="S::solofo.raharinaivo_eco-consult.com#ext#@gizonline.onmicrosoft.com::0579be6b-3a90-41c5-9ce6-d388ba17b663" providerId="AD" clId="Web-{32F66694-4B22-46E2-99D1-160946506FA6}" dt="2022-11-15T05:48:33.506" v="48" actId="20577"/>
          <ac:spMkLst>
            <pc:docMk/>
            <pc:sldMk cId="4259543654" sldId="310"/>
            <ac:spMk id="4" creationId="{7565FBFF-595B-2A8A-ED06-843499B86D07}"/>
          </ac:spMkLst>
        </pc:spChg>
      </pc:sldChg>
      <pc:sldChg chg="modSp">
        <pc:chgData name="Solofomanana Raharinaivo" userId="S::solofo.raharinaivo_eco-consult.com#ext#@gizonline.onmicrosoft.com::0579be6b-3a90-41c5-9ce6-d388ba17b663" providerId="AD" clId="Web-{32F66694-4B22-46E2-99D1-160946506FA6}" dt="2022-11-15T05:54:14.260" v="50" actId="20577"/>
        <pc:sldMkLst>
          <pc:docMk/>
          <pc:sldMk cId="4175318123" sldId="312"/>
        </pc:sldMkLst>
        <pc:spChg chg="mod">
          <ac:chgData name="Solofomanana Raharinaivo" userId="S::solofo.raharinaivo_eco-consult.com#ext#@gizonline.onmicrosoft.com::0579be6b-3a90-41c5-9ce6-d388ba17b663" providerId="AD" clId="Web-{32F66694-4B22-46E2-99D1-160946506FA6}" dt="2022-11-15T05:54:14.260" v="50" actId="20577"/>
          <ac:spMkLst>
            <pc:docMk/>
            <pc:sldMk cId="4175318123" sldId="312"/>
            <ac:spMk id="4" creationId="{13A9C972-58D3-2A8F-AA07-4D552C7B3B78}"/>
          </ac:spMkLst>
        </pc:spChg>
      </pc:sldChg>
      <pc:sldChg chg="addCm">
        <pc:chgData name="Solofomanana Raharinaivo" userId="S::solofo.raharinaivo_eco-consult.com#ext#@gizonline.onmicrosoft.com::0579be6b-3a90-41c5-9ce6-d388ba17b663" providerId="AD" clId="Web-{32F66694-4B22-46E2-99D1-160946506FA6}" dt="2022-11-15T05:54:53.450" v="51"/>
        <pc:sldMkLst>
          <pc:docMk/>
          <pc:sldMk cId="300077679" sldId="313"/>
        </pc:sldMkLst>
      </pc:sldChg>
      <pc:sldChg chg="addCm">
        <pc:chgData name="Solofomanana Raharinaivo" userId="S::solofo.raharinaivo_eco-consult.com#ext#@gizonline.onmicrosoft.com::0579be6b-3a90-41c5-9ce6-d388ba17b663" providerId="AD" clId="Web-{32F66694-4B22-46E2-99D1-160946506FA6}" dt="2022-11-15T05:56:28.831" v="52"/>
        <pc:sldMkLst>
          <pc:docMk/>
          <pc:sldMk cId="1357161704" sldId="315"/>
        </pc:sldMkLst>
      </pc:sldChg>
      <pc:sldChg chg="modSp addCm">
        <pc:chgData name="Solofomanana Raharinaivo" userId="S::solofo.raharinaivo_eco-consult.com#ext#@gizonline.onmicrosoft.com::0579be6b-3a90-41c5-9ce6-d388ba17b663" providerId="AD" clId="Web-{32F66694-4B22-46E2-99D1-160946506FA6}" dt="2022-11-15T05:21:17.267" v="6"/>
        <pc:sldMkLst>
          <pc:docMk/>
          <pc:sldMk cId="3151381374" sldId="320"/>
        </pc:sldMkLst>
        <pc:spChg chg="mod">
          <ac:chgData name="Solofomanana Raharinaivo" userId="S::solofo.raharinaivo_eco-consult.com#ext#@gizonline.onmicrosoft.com::0579be6b-3a90-41c5-9ce6-d388ba17b663" providerId="AD" clId="Web-{32F66694-4B22-46E2-99D1-160946506FA6}" dt="2022-11-15T05:20:41.718" v="4" actId="20577"/>
          <ac:spMkLst>
            <pc:docMk/>
            <pc:sldMk cId="3151381374" sldId="320"/>
            <ac:spMk id="3" creationId="{794B70BE-4620-B176-28F2-5B5ECD8114C0}"/>
          </ac:spMkLst>
        </pc:spChg>
      </pc:sldChg>
    </pc:docChg>
  </pc:docChgLst>
  <pc:docChgLst>
    <pc:chgData name="Tahiry RARIVONANDRASANA" userId="S::tahiry.rarivonandrasana@eco-consult.com::90ceab78-fb26-46f2-9922-1098e0a5736e" providerId="AD" clId="Web-{A3CB0AFA-B983-57B1-0563-F495162017C8}"/>
    <pc:docChg chg="modSld">
      <pc:chgData name="Tahiry RARIVONANDRASANA" userId="S::tahiry.rarivonandrasana@eco-consult.com::90ceab78-fb26-46f2-9922-1098e0a5736e" providerId="AD" clId="Web-{A3CB0AFA-B983-57B1-0563-F495162017C8}" dt="2022-12-09T10:22:23.704" v="12" actId="20577"/>
      <pc:docMkLst>
        <pc:docMk/>
      </pc:docMkLst>
      <pc:sldChg chg="modSp">
        <pc:chgData name="Tahiry RARIVONANDRASANA" userId="S::tahiry.rarivonandrasana@eco-consult.com::90ceab78-fb26-46f2-9922-1098e0a5736e" providerId="AD" clId="Web-{A3CB0AFA-B983-57B1-0563-F495162017C8}" dt="2022-12-09T10:22:23.704" v="12" actId="20577"/>
        <pc:sldMkLst>
          <pc:docMk/>
          <pc:sldMk cId="2509804501" sldId="297"/>
        </pc:sldMkLst>
        <pc:spChg chg="mod">
          <ac:chgData name="Tahiry RARIVONANDRASANA" userId="S::tahiry.rarivonandrasana@eco-consult.com::90ceab78-fb26-46f2-9922-1098e0a5736e" providerId="AD" clId="Web-{A3CB0AFA-B983-57B1-0563-F495162017C8}" dt="2022-12-09T10:22:23.704" v="12" actId="20577"/>
          <ac:spMkLst>
            <pc:docMk/>
            <pc:sldMk cId="2509804501" sldId="297"/>
            <ac:spMk id="4" creationId="{52CC70DA-3A20-D111-71C2-053E64B7196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74" y="1237197"/>
            <a:ext cx="4528503" cy="2631887"/>
          </a:xfrm>
        </p:spPr>
        <p:txBody>
          <a:bodyPr anchor="b"/>
          <a:lstStyle>
            <a:lvl1pPr algn="ctr">
              <a:defRPr sz="349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956" y="3970580"/>
            <a:ext cx="3995738" cy="1825171"/>
          </a:xfrm>
        </p:spPr>
        <p:txBody>
          <a:bodyPr/>
          <a:lstStyle>
            <a:lvl1pPr marL="0" indent="0" algn="ctr">
              <a:buNone/>
              <a:defRPr sz="1398"/>
            </a:lvl1pPr>
            <a:lvl2pPr marL="266365" indent="0" algn="ctr">
              <a:buNone/>
              <a:defRPr sz="1165"/>
            </a:lvl2pPr>
            <a:lvl3pPr marL="532729" indent="0" algn="ctr">
              <a:buNone/>
              <a:defRPr sz="1049"/>
            </a:lvl3pPr>
            <a:lvl4pPr marL="799094" indent="0" algn="ctr">
              <a:buNone/>
              <a:defRPr sz="932"/>
            </a:lvl4pPr>
            <a:lvl5pPr marL="1065459" indent="0" algn="ctr">
              <a:buNone/>
              <a:defRPr sz="932"/>
            </a:lvl5pPr>
            <a:lvl6pPr marL="1331824" indent="0" algn="ctr">
              <a:buNone/>
              <a:defRPr sz="932"/>
            </a:lvl6pPr>
            <a:lvl7pPr marL="1598188" indent="0" algn="ctr">
              <a:buNone/>
              <a:defRPr sz="932"/>
            </a:lvl7pPr>
            <a:lvl8pPr marL="1864553" indent="0" algn="ctr">
              <a:buNone/>
              <a:defRPr sz="932"/>
            </a:lvl8pPr>
            <a:lvl9pPr marL="2130918" indent="0" algn="ctr">
              <a:buNone/>
              <a:defRPr sz="932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4FF5-1D6B-406C-B31D-58CE6C37FEC8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4B8F5-17F5-41EA-87BE-CFA2B58D8E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4FF5-1D6B-406C-B31D-58CE6C37FEC8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4B8F5-17F5-41EA-87BE-CFA2B58D8E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6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2600" y="402483"/>
            <a:ext cx="1148775" cy="640647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6276" y="402483"/>
            <a:ext cx="3379728" cy="640647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4FF5-1D6B-406C-B31D-58CE6C37FEC8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4B8F5-17F5-41EA-87BE-CFA2B58D8E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5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4FF5-1D6B-406C-B31D-58CE6C37FEC8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4B8F5-17F5-41EA-87BE-CFA2B58D8E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6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01" y="1884671"/>
            <a:ext cx="4595098" cy="3144614"/>
          </a:xfrm>
        </p:spPr>
        <p:txBody>
          <a:bodyPr anchor="b"/>
          <a:lstStyle>
            <a:lvl1pPr>
              <a:defRPr sz="349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01" y="5059035"/>
            <a:ext cx="4595098" cy="1653678"/>
          </a:xfrm>
        </p:spPr>
        <p:txBody>
          <a:bodyPr/>
          <a:lstStyle>
            <a:lvl1pPr marL="0" indent="0">
              <a:buNone/>
              <a:defRPr sz="1398">
                <a:solidFill>
                  <a:schemeClr val="tx1"/>
                </a:solidFill>
              </a:defRPr>
            </a:lvl1pPr>
            <a:lvl2pPr marL="266365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2pPr>
            <a:lvl3pPr marL="532729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3pPr>
            <a:lvl4pPr marL="799094" indent="0">
              <a:buNone/>
              <a:defRPr sz="932">
                <a:solidFill>
                  <a:schemeClr val="tx1">
                    <a:tint val="75000"/>
                  </a:schemeClr>
                </a:solidFill>
              </a:defRPr>
            </a:lvl4pPr>
            <a:lvl5pPr marL="1065459" indent="0">
              <a:buNone/>
              <a:defRPr sz="932">
                <a:solidFill>
                  <a:schemeClr val="tx1">
                    <a:tint val="75000"/>
                  </a:schemeClr>
                </a:solidFill>
              </a:defRPr>
            </a:lvl5pPr>
            <a:lvl6pPr marL="1331824" indent="0">
              <a:buNone/>
              <a:defRPr sz="932">
                <a:solidFill>
                  <a:schemeClr val="tx1">
                    <a:tint val="75000"/>
                  </a:schemeClr>
                </a:solidFill>
              </a:defRPr>
            </a:lvl6pPr>
            <a:lvl7pPr marL="1598188" indent="0">
              <a:buNone/>
              <a:defRPr sz="932">
                <a:solidFill>
                  <a:schemeClr val="tx1">
                    <a:tint val="75000"/>
                  </a:schemeClr>
                </a:solidFill>
              </a:defRPr>
            </a:lvl7pPr>
            <a:lvl8pPr marL="1864553" indent="0">
              <a:buNone/>
              <a:defRPr sz="932">
                <a:solidFill>
                  <a:schemeClr val="tx1">
                    <a:tint val="75000"/>
                  </a:schemeClr>
                </a:solidFill>
              </a:defRPr>
            </a:lvl8pPr>
            <a:lvl9pPr marL="2130918" indent="0">
              <a:buNone/>
              <a:defRPr sz="9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4FF5-1D6B-406C-B31D-58CE6C37FEC8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4B8F5-17F5-41EA-87BE-CFA2B58D8E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6276" y="2012414"/>
            <a:ext cx="226425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97123" y="2012414"/>
            <a:ext cx="226425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4FF5-1D6B-406C-B31D-58CE6C37FEC8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4B8F5-17F5-41EA-87BE-CFA2B58D8E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4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402484"/>
            <a:ext cx="4595098" cy="14611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71" y="1853171"/>
            <a:ext cx="2253845" cy="908210"/>
          </a:xfrm>
        </p:spPr>
        <p:txBody>
          <a:bodyPr anchor="b"/>
          <a:lstStyle>
            <a:lvl1pPr marL="0" indent="0">
              <a:buNone/>
              <a:defRPr sz="1398" b="1"/>
            </a:lvl1pPr>
            <a:lvl2pPr marL="266365" indent="0">
              <a:buNone/>
              <a:defRPr sz="1165" b="1"/>
            </a:lvl2pPr>
            <a:lvl3pPr marL="532729" indent="0">
              <a:buNone/>
              <a:defRPr sz="1049" b="1"/>
            </a:lvl3pPr>
            <a:lvl4pPr marL="799094" indent="0">
              <a:buNone/>
              <a:defRPr sz="932" b="1"/>
            </a:lvl4pPr>
            <a:lvl5pPr marL="1065459" indent="0">
              <a:buNone/>
              <a:defRPr sz="932" b="1"/>
            </a:lvl5pPr>
            <a:lvl6pPr marL="1331824" indent="0">
              <a:buNone/>
              <a:defRPr sz="932" b="1"/>
            </a:lvl6pPr>
            <a:lvl7pPr marL="1598188" indent="0">
              <a:buNone/>
              <a:defRPr sz="932" b="1"/>
            </a:lvl7pPr>
            <a:lvl8pPr marL="1864553" indent="0">
              <a:buNone/>
              <a:defRPr sz="932" b="1"/>
            </a:lvl8pPr>
            <a:lvl9pPr marL="2130918" indent="0">
              <a:buNone/>
              <a:defRPr sz="932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971" y="2761381"/>
            <a:ext cx="2253845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97123" y="1853171"/>
            <a:ext cx="2264945" cy="908210"/>
          </a:xfrm>
        </p:spPr>
        <p:txBody>
          <a:bodyPr anchor="b"/>
          <a:lstStyle>
            <a:lvl1pPr marL="0" indent="0">
              <a:buNone/>
              <a:defRPr sz="1398" b="1"/>
            </a:lvl1pPr>
            <a:lvl2pPr marL="266365" indent="0">
              <a:buNone/>
              <a:defRPr sz="1165" b="1"/>
            </a:lvl2pPr>
            <a:lvl3pPr marL="532729" indent="0">
              <a:buNone/>
              <a:defRPr sz="1049" b="1"/>
            </a:lvl3pPr>
            <a:lvl4pPr marL="799094" indent="0">
              <a:buNone/>
              <a:defRPr sz="932" b="1"/>
            </a:lvl4pPr>
            <a:lvl5pPr marL="1065459" indent="0">
              <a:buNone/>
              <a:defRPr sz="932" b="1"/>
            </a:lvl5pPr>
            <a:lvl6pPr marL="1331824" indent="0">
              <a:buNone/>
              <a:defRPr sz="932" b="1"/>
            </a:lvl6pPr>
            <a:lvl7pPr marL="1598188" indent="0">
              <a:buNone/>
              <a:defRPr sz="932" b="1"/>
            </a:lvl7pPr>
            <a:lvl8pPr marL="1864553" indent="0">
              <a:buNone/>
              <a:defRPr sz="932" b="1"/>
            </a:lvl8pPr>
            <a:lvl9pPr marL="2130918" indent="0">
              <a:buNone/>
              <a:defRPr sz="932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97123" y="2761381"/>
            <a:ext cx="2264945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4FF5-1D6B-406C-B31D-58CE6C37FEC8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4B8F5-17F5-41EA-87BE-CFA2B58D8E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9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4FF5-1D6B-406C-B31D-58CE6C37FEC8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4B8F5-17F5-41EA-87BE-CFA2B58D8E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4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4FF5-1D6B-406C-B31D-58CE6C37FEC8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4B8F5-17F5-41EA-87BE-CFA2B58D8E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2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503978"/>
            <a:ext cx="1718306" cy="1763924"/>
          </a:xfrm>
        </p:spPr>
        <p:txBody>
          <a:bodyPr anchor="b"/>
          <a:lstStyle>
            <a:lvl1pPr>
              <a:defRPr sz="186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4945" y="1088455"/>
            <a:ext cx="2697123" cy="5372269"/>
          </a:xfrm>
        </p:spPr>
        <p:txBody>
          <a:bodyPr/>
          <a:lstStyle>
            <a:lvl1pPr>
              <a:defRPr sz="1864"/>
            </a:lvl1pPr>
            <a:lvl2pPr>
              <a:defRPr sz="1631"/>
            </a:lvl2pPr>
            <a:lvl3pPr>
              <a:defRPr sz="1398"/>
            </a:lvl3pPr>
            <a:lvl4pPr>
              <a:defRPr sz="1165"/>
            </a:lvl4pPr>
            <a:lvl5pPr>
              <a:defRPr sz="1165"/>
            </a:lvl5pPr>
            <a:lvl6pPr>
              <a:defRPr sz="1165"/>
            </a:lvl6pPr>
            <a:lvl7pPr>
              <a:defRPr sz="1165"/>
            </a:lvl7pPr>
            <a:lvl8pPr>
              <a:defRPr sz="1165"/>
            </a:lvl8pPr>
            <a:lvl9pPr>
              <a:defRPr sz="1165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70" y="2267902"/>
            <a:ext cx="1718306" cy="4201570"/>
          </a:xfrm>
        </p:spPr>
        <p:txBody>
          <a:bodyPr/>
          <a:lstStyle>
            <a:lvl1pPr marL="0" indent="0">
              <a:buNone/>
              <a:defRPr sz="932"/>
            </a:lvl1pPr>
            <a:lvl2pPr marL="266365" indent="0">
              <a:buNone/>
              <a:defRPr sz="816"/>
            </a:lvl2pPr>
            <a:lvl3pPr marL="532729" indent="0">
              <a:buNone/>
              <a:defRPr sz="699"/>
            </a:lvl3pPr>
            <a:lvl4pPr marL="799094" indent="0">
              <a:buNone/>
              <a:defRPr sz="583"/>
            </a:lvl4pPr>
            <a:lvl5pPr marL="1065459" indent="0">
              <a:buNone/>
              <a:defRPr sz="583"/>
            </a:lvl5pPr>
            <a:lvl6pPr marL="1331824" indent="0">
              <a:buNone/>
              <a:defRPr sz="583"/>
            </a:lvl6pPr>
            <a:lvl7pPr marL="1598188" indent="0">
              <a:buNone/>
              <a:defRPr sz="583"/>
            </a:lvl7pPr>
            <a:lvl8pPr marL="1864553" indent="0">
              <a:buNone/>
              <a:defRPr sz="583"/>
            </a:lvl8pPr>
            <a:lvl9pPr marL="2130918" indent="0">
              <a:buNone/>
              <a:defRPr sz="583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4FF5-1D6B-406C-B31D-58CE6C37FEC8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4B8F5-17F5-41EA-87BE-CFA2B58D8E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9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503978"/>
            <a:ext cx="1718306" cy="1763924"/>
          </a:xfrm>
        </p:spPr>
        <p:txBody>
          <a:bodyPr anchor="b"/>
          <a:lstStyle>
            <a:lvl1pPr>
              <a:defRPr sz="186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64945" y="1088455"/>
            <a:ext cx="2697123" cy="5372269"/>
          </a:xfrm>
        </p:spPr>
        <p:txBody>
          <a:bodyPr anchor="t"/>
          <a:lstStyle>
            <a:lvl1pPr marL="0" indent="0">
              <a:buNone/>
              <a:defRPr sz="1864"/>
            </a:lvl1pPr>
            <a:lvl2pPr marL="266365" indent="0">
              <a:buNone/>
              <a:defRPr sz="1631"/>
            </a:lvl2pPr>
            <a:lvl3pPr marL="532729" indent="0">
              <a:buNone/>
              <a:defRPr sz="1398"/>
            </a:lvl3pPr>
            <a:lvl4pPr marL="799094" indent="0">
              <a:buNone/>
              <a:defRPr sz="1165"/>
            </a:lvl4pPr>
            <a:lvl5pPr marL="1065459" indent="0">
              <a:buNone/>
              <a:defRPr sz="1165"/>
            </a:lvl5pPr>
            <a:lvl6pPr marL="1331824" indent="0">
              <a:buNone/>
              <a:defRPr sz="1165"/>
            </a:lvl6pPr>
            <a:lvl7pPr marL="1598188" indent="0">
              <a:buNone/>
              <a:defRPr sz="1165"/>
            </a:lvl7pPr>
            <a:lvl8pPr marL="1864553" indent="0">
              <a:buNone/>
              <a:defRPr sz="1165"/>
            </a:lvl8pPr>
            <a:lvl9pPr marL="2130918" indent="0">
              <a:buNone/>
              <a:defRPr sz="116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70" y="2267902"/>
            <a:ext cx="1718306" cy="4201570"/>
          </a:xfrm>
        </p:spPr>
        <p:txBody>
          <a:bodyPr/>
          <a:lstStyle>
            <a:lvl1pPr marL="0" indent="0">
              <a:buNone/>
              <a:defRPr sz="932"/>
            </a:lvl1pPr>
            <a:lvl2pPr marL="266365" indent="0">
              <a:buNone/>
              <a:defRPr sz="816"/>
            </a:lvl2pPr>
            <a:lvl3pPr marL="532729" indent="0">
              <a:buNone/>
              <a:defRPr sz="699"/>
            </a:lvl3pPr>
            <a:lvl4pPr marL="799094" indent="0">
              <a:buNone/>
              <a:defRPr sz="583"/>
            </a:lvl4pPr>
            <a:lvl5pPr marL="1065459" indent="0">
              <a:buNone/>
              <a:defRPr sz="583"/>
            </a:lvl5pPr>
            <a:lvl6pPr marL="1331824" indent="0">
              <a:buNone/>
              <a:defRPr sz="583"/>
            </a:lvl6pPr>
            <a:lvl7pPr marL="1598188" indent="0">
              <a:buNone/>
              <a:defRPr sz="583"/>
            </a:lvl7pPr>
            <a:lvl8pPr marL="1864553" indent="0">
              <a:buNone/>
              <a:defRPr sz="583"/>
            </a:lvl8pPr>
            <a:lvl9pPr marL="2130918" indent="0">
              <a:buNone/>
              <a:defRPr sz="583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4FF5-1D6B-406C-B31D-58CE6C37FEC8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4B8F5-17F5-41EA-87BE-CFA2B58D8E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87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276" y="402484"/>
            <a:ext cx="4595098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276" y="2012414"/>
            <a:ext cx="4595098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6276" y="7006700"/>
            <a:ext cx="119872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C4FF5-1D6B-406C-B31D-58CE6C37FEC8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4784" y="7006700"/>
            <a:ext cx="1798082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2653" y="7006700"/>
            <a:ext cx="119872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4B8F5-17F5-41EA-87BE-CFA2B58D8E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7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32729" rtl="0" eaLnBrk="1" latinLnBrk="0" hangingPunct="1">
        <a:lnSpc>
          <a:spcPct val="90000"/>
        </a:lnSpc>
        <a:spcBef>
          <a:spcPct val="0"/>
        </a:spcBef>
        <a:buNone/>
        <a:defRPr sz="2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3182" indent="-133182" algn="l" defTabSz="532729" rtl="0" eaLnBrk="1" latinLnBrk="0" hangingPunct="1">
        <a:lnSpc>
          <a:spcPct val="90000"/>
        </a:lnSpc>
        <a:spcBef>
          <a:spcPts val="58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399547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665912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165" kern="1200">
          <a:solidFill>
            <a:schemeClr val="tx1"/>
          </a:solidFill>
          <a:latin typeface="+mn-lt"/>
          <a:ea typeface="+mn-ea"/>
          <a:cs typeface="+mn-cs"/>
        </a:defRPr>
      </a:lvl3pPr>
      <a:lvl4pPr marL="932277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4pPr>
      <a:lvl5pPr marL="1198641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5pPr>
      <a:lvl6pPr marL="1465006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6pPr>
      <a:lvl7pPr marL="1731371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7pPr>
      <a:lvl8pPr marL="1997735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8pPr>
      <a:lvl9pPr marL="2264100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1pPr>
      <a:lvl2pPr marL="266365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2pPr>
      <a:lvl3pPr marL="532729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3pPr>
      <a:lvl4pPr marL="799094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4pPr>
      <a:lvl5pPr marL="1065459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5pPr>
      <a:lvl6pPr marL="1331824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6pPr>
      <a:lvl7pPr marL="1598188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7pPr>
      <a:lvl8pPr marL="1864553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8pPr>
      <a:lvl9pPr marL="2130918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CR2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CR2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PROSOL@giz.de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b="5916"/>
          <a:stretch/>
        </p:blipFill>
        <p:spPr>
          <a:xfrm>
            <a:off x="-1506" y="693046"/>
            <a:ext cx="5327650" cy="704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01665" y="3695958"/>
            <a:ext cx="638588" cy="24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8"/>
              <a:t>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155"/>
            <a:ext cx="5326144" cy="766981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2713603" y="5225548"/>
            <a:ext cx="2951063" cy="3072384"/>
          </a:xfrm>
          <a:prstGeom prst="ellipse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8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29" y="6280612"/>
            <a:ext cx="688738" cy="97490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953BD01-E4E4-4E00-A334-D361B10F1F52}"/>
              </a:ext>
            </a:extLst>
          </p:cNvPr>
          <p:cNvSpPr txBox="1"/>
          <p:nvPr/>
        </p:nvSpPr>
        <p:spPr>
          <a:xfrm>
            <a:off x="3172446" y="6693371"/>
            <a:ext cx="1370497" cy="418990"/>
          </a:xfrm>
          <a:prstGeom prst="rect">
            <a:avLst/>
          </a:prstGeom>
          <a:noFill/>
        </p:spPr>
        <p:txBody>
          <a:bodyPr wrap="none" lIns="49178" tIns="24589" rIns="49178" bIns="24589" rtlCol="0" anchor="t">
            <a:spAutoFit/>
          </a:bodyPr>
          <a:lstStyle/>
          <a:p>
            <a:pPr algn="ctr"/>
            <a:r>
              <a:rPr lang="fr-FR" sz="1200" dirty="0" err="1">
                <a:latin typeface="Arial"/>
                <a:cs typeface="Arial"/>
              </a:rPr>
              <a:t>Vokarin</a:t>
            </a:r>
            <a:r>
              <a:rPr lang="fr-FR" sz="1200" dirty="0">
                <a:latin typeface="Arial"/>
                <a:cs typeface="Arial"/>
              </a:rPr>
              <a:t>’</a:t>
            </a:r>
          </a:p>
          <a:p>
            <a:pPr algn="ctr"/>
            <a:r>
              <a:rPr lang="fr-FR" sz="1200" dirty="0" err="1">
                <a:latin typeface="Arial"/>
                <a:cs typeface="Arial"/>
              </a:rPr>
              <a:t>ny</a:t>
            </a:r>
            <a:r>
              <a:rPr lang="fr-FR" sz="1200" dirty="0">
                <a:latin typeface="Arial"/>
                <a:cs typeface="Arial"/>
              </a:rPr>
              <a:t> </a:t>
            </a:r>
            <a:r>
              <a:rPr lang="fr-FR" sz="1200" dirty="0" err="1">
                <a:latin typeface="Arial"/>
                <a:cs typeface="Arial"/>
              </a:rPr>
              <a:t>tetik’asa</a:t>
            </a:r>
            <a:r>
              <a:rPr lang="fr-FR" sz="1200" dirty="0">
                <a:latin typeface="Arial"/>
                <a:cs typeface="Arial"/>
              </a:rPr>
              <a:t> ProSol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FBE8997E-55F2-4689-9EDB-79B1143B9C03}"/>
              </a:ext>
            </a:extLst>
          </p:cNvPr>
          <p:cNvSpPr txBox="1">
            <a:spLocks/>
          </p:cNvSpPr>
          <p:nvPr/>
        </p:nvSpPr>
        <p:spPr>
          <a:xfrm>
            <a:off x="3315437" y="6250376"/>
            <a:ext cx="1213372" cy="418245"/>
          </a:xfrm>
          <a:prstGeom prst="rect">
            <a:avLst/>
          </a:prstGeom>
        </p:spPr>
        <p:txBody>
          <a:bodyPr vert="horz" lIns="49178" tIns="24589" rIns="49178" bIns="24589" rtlCol="0" anchor="b">
            <a:noAutofit/>
          </a:bodyPr>
          <a:lstStyle>
            <a:lvl1pPr algn="ctr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200" dirty="0">
              <a:latin typeface="Arial"/>
              <a:cs typeface="Arial"/>
            </a:endParaRPr>
          </a:p>
          <a:p>
            <a:r>
              <a:rPr lang="fr-FR" sz="1200" dirty="0"/>
              <a:t> </a:t>
            </a:r>
            <a:br>
              <a:rPr lang="fr-FR" sz="1200" dirty="0"/>
            </a:br>
            <a:endParaRPr lang="fr-FR" sz="1200" dirty="0"/>
          </a:p>
          <a:p>
            <a:r>
              <a:rPr lang="fr-FR" sz="1200" dirty="0" err="1">
                <a:latin typeface="Arial"/>
                <a:cs typeface="Arial"/>
              </a:rPr>
              <a:t>Boky</a:t>
            </a:r>
            <a:r>
              <a:rPr lang="fr-FR" sz="1200" dirty="0">
                <a:latin typeface="Arial"/>
                <a:cs typeface="Arial"/>
              </a:rPr>
              <a:t> toro-</a:t>
            </a:r>
            <a:r>
              <a:rPr lang="fr-FR" sz="1200" dirty="0" err="1">
                <a:latin typeface="Arial"/>
                <a:cs typeface="Arial"/>
              </a:rPr>
              <a:t>lalana</a:t>
            </a:r>
            <a:br>
              <a:rPr lang="fr-FR" sz="1200" dirty="0">
                <a:latin typeface="Arial"/>
              </a:rPr>
            </a:br>
            <a:r>
              <a:rPr lang="fr-FR" sz="1200" dirty="0">
                <a:latin typeface="Arial"/>
                <a:cs typeface="Arial"/>
              </a:rPr>
              <a:t>(2023)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745" y="7225798"/>
            <a:ext cx="376064" cy="33769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43" y="7307226"/>
            <a:ext cx="384533" cy="18049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19" y="41957"/>
            <a:ext cx="1725318" cy="56697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7234" y="41682"/>
            <a:ext cx="1859441" cy="66452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94B70BE-4620-B176-28F2-5B5ECD8114C0}"/>
              </a:ext>
            </a:extLst>
          </p:cNvPr>
          <p:cNvSpPr txBox="1">
            <a:spLocks/>
          </p:cNvSpPr>
          <p:nvPr/>
        </p:nvSpPr>
        <p:spPr>
          <a:xfrm>
            <a:off x="3272079" y="5677571"/>
            <a:ext cx="1826467" cy="457287"/>
          </a:xfrm>
          <a:prstGeom prst="rect">
            <a:avLst/>
          </a:prstGeom>
        </p:spPr>
        <p:txBody>
          <a:bodyPr vert="horz" lIns="49178" tIns="24589" rIns="49178" bIns="24589" rtlCol="0" anchor="b">
            <a:noAutofit/>
          </a:bodyPr>
          <a:lstStyle>
            <a:lvl1pPr algn="ctr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/>
              <a:t> </a:t>
            </a:r>
            <a:br>
              <a:rPr lang="fr-FR" sz="1200" dirty="0"/>
            </a:br>
            <a:endParaRPr lang="fr-FR" sz="1200" dirty="0"/>
          </a:p>
          <a:p>
            <a:r>
              <a:rPr lang="fr-FR" sz="1200" dirty="0" err="1">
                <a:latin typeface="Arial"/>
                <a:cs typeface="Arial"/>
              </a:rPr>
              <a:t>Fomba</a:t>
            </a:r>
            <a:r>
              <a:rPr lang="fr-FR" sz="1200" dirty="0">
                <a:latin typeface="Arial"/>
                <a:cs typeface="Arial"/>
              </a:rPr>
              <a:t> </a:t>
            </a:r>
            <a:r>
              <a:rPr lang="fr-FR" sz="1200" dirty="0" err="1">
                <a:latin typeface="Arial"/>
                <a:cs typeface="Arial"/>
              </a:rPr>
              <a:t>fambolena</a:t>
            </a:r>
            <a:r>
              <a:rPr lang="fr-FR" sz="1200" dirty="0">
                <a:latin typeface="Arial"/>
                <a:cs typeface="Arial"/>
              </a:rPr>
              <a:t> </a:t>
            </a:r>
          </a:p>
          <a:p>
            <a:r>
              <a:rPr lang="fr-FR" sz="1200" dirty="0" err="1">
                <a:latin typeface="Arial"/>
                <a:cs typeface="Arial"/>
              </a:rPr>
              <a:t>ary</a:t>
            </a:r>
            <a:r>
              <a:rPr lang="fr-FR" sz="1200" dirty="0">
                <a:latin typeface="Arial"/>
                <a:cs typeface="Arial"/>
              </a:rPr>
              <a:t> </a:t>
            </a:r>
            <a:r>
              <a:rPr lang="fr-FR" sz="1200" dirty="0" err="1">
                <a:latin typeface="Arial"/>
                <a:cs typeface="Arial"/>
              </a:rPr>
              <a:t>fomba</a:t>
            </a:r>
            <a:r>
              <a:rPr lang="fr-FR" sz="1200" dirty="0">
                <a:latin typeface="Arial"/>
                <a:cs typeface="Arial"/>
              </a:rPr>
              <a:t> </a:t>
            </a:r>
            <a:r>
              <a:rPr lang="fr-FR" sz="1200" dirty="0" err="1">
                <a:latin typeface="Arial"/>
                <a:cs typeface="Arial"/>
              </a:rPr>
              <a:t>fikarakarana</a:t>
            </a:r>
            <a:r>
              <a:rPr lang="fr-FR" sz="1200" dirty="0">
                <a:latin typeface="Arial"/>
                <a:cs typeface="Arial"/>
              </a:rPr>
              <a:t> </a:t>
            </a:r>
          </a:p>
          <a:p>
            <a:r>
              <a:rPr lang="fr-FR" sz="1200" dirty="0" err="1">
                <a:latin typeface="Arial"/>
                <a:cs typeface="Arial"/>
              </a:rPr>
              <a:t>hazo</a:t>
            </a:r>
            <a:r>
              <a:rPr lang="fr-FR" sz="1200" dirty="0">
                <a:latin typeface="Arial"/>
                <a:cs typeface="Arial"/>
              </a:rPr>
              <a:t> </a:t>
            </a:r>
            <a:r>
              <a:rPr lang="fr-FR" sz="1200" dirty="0" err="1">
                <a:latin typeface="Arial"/>
                <a:cs typeface="Arial"/>
              </a:rPr>
              <a:t>fihinamboa</a:t>
            </a:r>
            <a:endParaRPr lang="fr-FR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138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56205" y="7225525"/>
            <a:ext cx="332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92A1C6B-83C9-BDA2-953C-AF5E0AC2F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073804"/>
              </p:ext>
            </p:extLst>
          </p:nvPr>
        </p:nvGraphicFramePr>
        <p:xfrm>
          <a:off x="234778" y="723008"/>
          <a:ext cx="4916693" cy="2247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9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6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Sokajy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Karazany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Hazo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maventy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Manga,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zavoka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mahabibo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Sakoa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Finesy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madiro</a:t>
                      </a:r>
                      <a:endParaRPr lang="fr-FR" sz="1100" baseline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Hazo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salantsalany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Fianakavian’ny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voasary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: 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laoranjy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sy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ny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tsoa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 (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matsitso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)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Konokony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Karasôly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soanambo</a:t>
                      </a:r>
                      <a:endParaRPr lang="fr-FR" sz="11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Voanio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goavy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mokonazy</a:t>
                      </a:r>
                      <a:endParaRPr lang="fr-FR" sz="11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Hazo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madinika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Mapaza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,</a:t>
                      </a:r>
                      <a:r>
                        <a:rPr lang="fr-FR" sz="1100" baseline="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/>
                          <a:cs typeface="Arial"/>
                        </a:rPr>
                        <a:t>garana</a:t>
                      </a:r>
                      <a:r>
                        <a:rPr lang="fr-FR" sz="1100" baseline="0" dirty="0">
                          <a:effectLst/>
                          <a:latin typeface="Arial"/>
                          <a:cs typeface="Arial"/>
                        </a:rPr>
                        <a:t>, </a:t>
                      </a:r>
                      <a:r>
                        <a:rPr lang="fr-FR" sz="1100" baseline="0" dirty="0" err="1">
                          <a:effectLst/>
                          <a:latin typeface="Arial"/>
                          <a:cs typeface="Arial"/>
                        </a:rPr>
                        <a:t>kida</a:t>
                      </a:r>
                      <a:endParaRPr lang="fr-FR" sz="1100" baseline="0" dirty="0">
                        <a:effectLst/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1DDEDFB-B8CD-73C9-72CA-460A0A5FE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099331"/>
              </p:ext>
            </p:extLst>
          </p:nvPr>
        </p:nvGraphicFramePr>
        <p:xfrm>
          <a:off x="234778" y="3335424"/>
          <a:ext cx="4916692" cy="2679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5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2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8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Karazany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Taranany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Mahatsara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azy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1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Manga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Valencia</a:t>
                      </a:r>
                      <a:endParaRPr lang="fr-FR" sz="11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Irwin</a:t>
                      </a:r>
                      <a:endParaRPr lang="fr-FR" sz="11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Springfield </a:t>
                      </a:r>
                      <a:r>
                        <a:rPr lang="en-GB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GB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Langosta</a:t>
                      </a:r>
                      <a:endParaRPr lang="fr-FR" sz="11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/>
                          <a:cs typeface="Arial"/>
                        </a:rPr>
                        <a:t>Zill</a:t>
                      </a:r>
                      <a:endParaRPr lang="fr-FR" sz="1100" dirty="0">
                        <a:effectLst/>
                        <a:latin typeface="Arial"/>
                        <a:cs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Diégo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Maventy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tsara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loko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mangitra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tian’ny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mpividy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tsy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misy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fakafaka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vokatra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alohan’ny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rehetra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5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Mapaza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Iva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sady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be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voa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Vokatra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malaky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sy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be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mpitady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eny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antsena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mora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hotazana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Laoranjy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sy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tsoa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 (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matsitso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)</a:t>
                      </a:r>
                      <a:endParaRPr lang="fr-FR" sz="11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Laoranjy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 na 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tsoa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 (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matsitso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) 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avy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any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Ambatoboeny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sy</a:t>
                      </a:r>
                      <a:r>
                        <a:rPr lang="fr-FR" sz="11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/>
                          <a:cs typeface="Arial"/>
                        </a:rPr>
                        <a:t>Besalampy</a:t>
                      </a:r>
                      <a:endParaRPr lang="fr-FR" sz="11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Mety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amin’ny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toetrandro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no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tsy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sarotra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ahitana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azy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.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Voanio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Voanio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iva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Vokatra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malaky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no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sady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mety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aty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100" baseline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Boeny</a:t>
                      </a:r>
                      <a:r>
                        <a:rPr lang="fr-FR" sz="1100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FF46DFCC-8E6C-6FE2-9CD5-DC971BDB2ADA}"/>
              </a:ext>
            </a:extLst>
          </p:cNvPr>
          <p:cNvSpPr txBox="1"/>
          <p:nvPr/>
        </p:nvSpPr>
        <p:spPr>
          <a:xfrm>
            <a:off x="213478" y="326261"/>
            <a:ext cx="49542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Tabilan’ireo</a:t>
            </a:r>
            <a:r>
              <a:rPr lang="fr-FR" sz="11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sokajina</a:t>
            </a:r>
            <a:r>
              <a:rPr lang="fr-FR" sz="11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voankazo</a:t>
            </a:r>
            <a:r>
              <a:rPr lang="fr-FR" sz="11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fr-FR" sz="11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fr-FR" sz="11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karazany</a:t>
            </a:r>
            <a:r>
              <a:rPr lang="fr-FR" sz="11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hita</a:t>
            </a:r>
            <a:r>
              <a:rPr lang="fr-FR" sz="11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aty</a:t>
            </a:r>
            <a:r>
              <a:rPr lang="fr-FR" sz="11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Boeny</a:t>
            </a:r>
          </a:p>
        </p:txBody>
      </p:sp>
    </p:spTree>
    <p:extLst>
      <p:ext uri="{BB962C8B-B14F-4D97-AF65-F5344CB8AC3E}">
        <p14:creationId xmlns:p14="http://schemas.microsoft.com/office/powerpoint/2010/main" val="3486337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80919" y="7225525"/>
            <a:ext cx="319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black"/>
                </a:solidFill>
                <a:latin typeface="Calibri"/>
              </a:rPr>
              <a:t>9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A0A50D-3209-E889-97FE-185C3C119DDF}"/>
              </a:ext>
            </a:extLst>
          </p:cNvPr>
          <p:cNvSpPr txBox="1"/>
          <p:nvPr/>
        </p:nvSpPr>
        <p:spPr>
          <a:xfrm>
            <a:off x="155360" y="274844"/>
            <a:ext cx="5032932" cy="423192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IREO MASONTSIVANA HISAFIDIANANA NY TANY </a:t>
            </a:r>
          </a:p>
          <a:p>
            <a:pPr algn="ctr"/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 VOLENA VOANKAZO</a:t>
            </a:r>
            <a:endParaRPr lang="fr-FR" sz="1300" b="1" spc="136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fr-FR" sz="1100" dirty="0">
                <a:latin typeface="Arial" pitchFamily="34" charset="0"/>
                <a:cs typeface="Arial" pitchFamily="34" charset="0"/>
              </a:rPr>
              <a:t>1.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Toerana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akaiky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rano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azo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hanondrahana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 na </a:t>
            </a:r>
            <a:r>
              <a:rPr lang="fr-FR" sz="1100" b="1" dirty="0" err="1">
                <a:latin typeface="Arial" pitchFamily="34" charset="0"/>
                <a:cs typeface="Arial" pitchFamily="34" charset="0"/>
              </a:rPr>
              <a:t>matsabory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, na </a:t>
            </a:r>
            <a:r>
              <a:rPr lang="fr-FR" sz="1100" b="1" dirty="0" err="1">
                <a:latin typeface="Arial" pitchFamily="34" charset="0"/>
                <a:cs typeface="Arial" pitchFamily="34" charset="0"/>
              </a:rPr>
              <a:t>vovo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na </a:t>
            </a:r>
            <a:r>
              <a:rPr lang="fr-FR" sz="1100" b="1" dirty="0" err="1">
                <a:latin typeface="Arial" pitchFamily="34" charset="0"/>
                <a:cs typeface="Arial" pitchFamily="34" charset="0"/>
              </a:rPr>
              <a:t>renirano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.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Maharitra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 30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herinandro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eo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ho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eo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aty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Boeny no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orana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ka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mila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rano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maharitra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mba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ahafahana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manondraka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foana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.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mety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toerana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dobondrano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rehefa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be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orana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lvl="0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fr-FR" sz="1100" dirty="0">
                <a:latin typeface="Arial" pitchFamily="34" charset="0"/>
                <a:cs typeface="Arial" pitchFamily="34" charset="0"/>
              </a:rPr>
              <a:t>2.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Tany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lalinofo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ary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mipako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be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mitsika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tsara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ary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vatoina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. Mila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ialana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tany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lafia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latsaky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2m.  </a:t>
            </a:r>
          </a:p>
          <a:p>
            <a:pPr lvl="0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fr-FR" sz="1100" dirty="0">
                <a:latin typeface="Arial" pitchFamily="34" charset="0"/>
                <a:cs typeface="Arial" pitchFamily="34" charset="0"/>
              </a:rPr>
              <a:t>3.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dia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lavitra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loatra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toeram-ponenana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na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ametrahana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mpiambina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mpikarakara</a:t>
            </a: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lvl="0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4.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oerana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marimarina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fa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raha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izany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dia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votery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hajariana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ho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antanantohatra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ilay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toerana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fr-FR" sz="1100" dirty="0">
                <a:latin typeface="Arial" pitchFamily="34" charset="0"/>
                <a:cs typeface="Arial" pitchFamily="34" charset="0"/>
              </a:rPr>
              <a:t>5.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Toerana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mahazo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masoandro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hatrany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farafaharatsiny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mandritra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6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ora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isan’andro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.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Noho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izany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raha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manana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safidy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dia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tany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mitodika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mianavaratra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miankandrefana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no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tena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tsara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lvl="0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fr-FR" sz="1100" dirty="0">
                <a:latin typeface="Arial" pitchFamily="34" charset="0"/>
                <a:cs typeface="Arial" pitchFamily="34" charset="0"/>
              </a:rPr>
              <a:t>6.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Tany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ady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na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izao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na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aoriana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satria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voly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voankazo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dia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maharitra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an-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taona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maro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.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391F38-EDCE-F228-DAE7-F1C5B3ADEEC1}"/>
              </a:ext>
            </a:extLst>
          </p:cNvPr>
          <p:cNvSpPr txBox="1"/>
          <p:nvPr/>
        </p:nvSpPr>
        <p:spPr>
          <a:xfrm>
            <a:off x="911532" y="4625996"/>
            <a:ext cx="3859183" cy="10926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dirty="0">
                <a:latin typeface="Arial"/>
                <a:cs typeface="Arial"/>
              </a:rPr>
              <a:t>Ny </a:t>
            </a:r>
            <a:r>
              <a:rPr lang="en-US" sz="1100" dirty="0" err="1">
                <a:latin typeface="Arial"/>
                <a:cs typeface="Arial"/>
              </a:rPr>
              <a:t>hisafidianana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tany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tsara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hampihenana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fandaniana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amin’ny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fanamasahana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tany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fanondrahana</a:t>
            </a:r>
            <a:r>
              <a:rPr lang="en-US" sz="1100" dirty="0">
                <a:latin typeface="Arial"/>
                <a:cs typeface="Arial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1100" dirty="0">
                <a:latin typeface="Arial"/>
                <a:cs typeface="Arial"/>
              </a:rPr>
              <a:t>Azo </a:t>
            </a:r>
            <a:r>
              <a:rPr lang="en-US" sz="1100" dirty="0" err="1">
                <a:latin typeface="Arial"/>
                <a:cs typeface="Arial"/>
              </a:rPr>
              <a:t>atao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tsara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mamboly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amin’ny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toerana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ngazana</a:t>
            </a:r>
            <a:r>
              <a:rPr lang="en-US" sz="1100" dirty="0">
                <a:latin typeface="Arial"/>
                <a:cs typeface="Arial"/>
              </a:rPr>
              <a:t> fa </a:t>
            </a:r>
            <a:r>
              <a:rPr lang="en-US" sz="1100" dirty="0" err="1">
                <a:latin typeface="Arial"/>
                <a:cs typeface="Arial"/>
              </a:rPr>
              <a:t>mitaky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fandaniambola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hery</a:t>
            </a:r>
            <a:r>
              <a:rPr lang="en-US" sz="1100" dirty="0">
                <a:latin typeface="Arial"/>
                <a:cs typeface="Arial"/>
              </a:rPr>
              <a:t> be </a:t>
            </a:r>
            <a:r>
              <a:rPr lang="en-US" sz="1100" dirty="0" err="1">
                <a:latin typeface="Arial"/>
                <a:cs typeface="Arial"/>
              </a:rPr>
              <a:t>izany</a:t>
            </a:r>
            <a:endParaRPr lang="fr-FR" sz="1100" dirty="0">
              <a:latin typeface="Arial"/>
              <a:cs typeface="Arial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48DD106E-CF5F-DCEA-579E-1DF57F6B0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7" y="4866455"/>
            <a:ext cx="575650" cy="46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289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06778" y="7225525"/>
            <a:ext cx="381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black"/>
                </a:solidFill>
                <a:latin typeface="Calibri"/>
              </a:rPr>
              <a:t>10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B293138-57B3-1A1F-2DA8-E39CABDD933D}"/>
              </a:ext>
            </a:extLst>
          </p:cNvPr>
          <p:cNvSpPr txBox="1"/>
          <p:nvPr/>
        </p:nvSpPr>
        <p:spPr>
          <a:xfrm>
            <a:off x="282221" y="319172"/>
            <a:ext cx="4906072" cy="4308872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algn="ctr"/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IREO ASA FOTOTRA HO FANAJARIANA </a:t>
            </a:r>
          </a:p>
          <a:p>
            <a:pPr algn="ctr"/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NY TANINKAZO FIHINAMBOA</a:t>
            </a:r>
            <a:endParaRPr lang="fr-FR" sz="1300" b="1" spc="136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1100" dirty="0">
                <a:latin typeface="Arial"/>
                <a:cs typeface="Arial"/>
              </a:rPr>
              <a:t>1. </a:t>
            </a:r>
            <a:r>
              <a:rPr lang="fr-FR" sz="1100" dirty="0" err="1">
                <a:latin typeface="Arial"/>
                <a:cs typeface="Arial"/>
              </a:rPr>
              <a:t>Fanadiovana</a:t>
            </a:r>
            <a:r>
              <a:rPr lang="fr-FR" sz="1100" dirty="0">
                <a:latin typeface="Arial"/>
                <a:cs typeface="Arial"/>
              </a:rPr>
              <a:t> : </a:t>
            </a:r>
            <a:r>
              <a:rPr lang="fr-FR" sz="1100" dirty="0" err="1">
                <a:latin typeface="Arial"/>
                <a:cs typeface="Arial"/>
              </a:rPr>
              <a:t>fanalana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ireo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fototra</a:t>
            </a:r>
            <a:r>
              <a:rPr lang="fr-FR" sz="1100" dirty="0">
                <a:latin typeface="Arial"/>
                <a:cs typeface="Arial"/>
              </a:rPr>
              <a:t>,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vato</a:t>
            </a:r>
            <a:r>
              <a:rPr lang="fr-FR" sz="1100" dirty="0">
                <a:latin typeface="Arial"/>
                <a:cs typeface="Arial"/>
              </a:rPr>
              <a:t>. Ny </a:t>
            </a:r>
            <a:r>
              <a:rPr lang="fr-FR" sz="1100" dirty="0" err="1">
                <a:latin typeface="Arial"/>
                <a:cs typeface="Arial"/>
              </a:rPr>
              <a:t>fototra</a:t>
            </a:r>
            <a:r>
              <a:rPr lang="fr-FR" sz="1100" dirty="0">
                <a:latin typeface="Arial"/>
                <a:cs typeface="Arial"/>
              </a:rPr>
              <a:t> dia </a:t>
            </a:r>
            <a:r>
              <a:rPr lang="fr-FR" sz="1100" dirty="0" err="1">
                <a:latin typeface="Arial"/>
                <a:cs typeface="Arial"/>
              </a:rPr>
              <a:t>manelingelina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fiasana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tany</a:t>
            </a:r>
            <a:r>
              <a:rPr lang="fr-FR" sz="1100" dirty="0">
                <a:latin typeface="Arial"/>
                <a:cs typeface="Arial"/>
              </a:rPr>
              <a:t>,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vato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kosa</a:t>
            </a:r>
            <a:r>
              <a:rPr lang="fr-FR" sz="1100" dirty="0">
                <a:latin typeface="Arial"/>
                <a:cs typeface="Arial"/>
              </a:rPr>
              <a:t> dia </a:t>
            </a:r>
            <a:r>
              <a:rPr lang="fr-FR" sz="1100" dirty="0" err="1">
                <a:latin typeface="Arial"/>
                <a:cs typeface="Arial"/>
              </a:rPr>
              <a:t>tsy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tian’ny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hazo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fihinamboa</a:t>
            </a:r>
            <a:r>
              <a:rPr lang="fr-FR" sz="1100" dirty="0">
                <a:latin typeface="Arial"/>
                <a:cs typeface="Arial"/>
              </a:rPr>
              <a:t> fa </a:t>
            </a:r>
            <a:r>
              <a:rPr lang="fr-FR" sz="1100" dirty="0" err="1">
                <a:latin typeface="Arial"/>
                <a:cs typeface="Arial"/>
              </a:rPr>
              <a:t>mampijanona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fitombon’ny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fakany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raha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sendra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tojo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azy</a:t>
            </a:r>
            <a:r>
              <a:rPr lang="fr-FR" sz="1100" dirty="0">
                <a:latin typeface="Arial"/>
                <a:cs typeface="Arial"/>
              </a:rPr>
              <a:t>.</a:t>
            </a:r>
          </a:p>
          <a:p>
            <a:pPr lvl="0" algn="just">
              <a:spcAft>
                <a:spcPts val="600"/>
              </a:spcAft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1100" dirty="0">
                <a:latin typeface="Arial"/>
                <a:cs typeface="Arial"/>
              </a:rPr>
              <a:t>2. </a:t>
            </a:r>
            <a:r>
              <a:rPr lang="fr-FR" sz="1100" dirty="0" err="1">
                <a:latin typeface="Arial"/>
                <a:cs typeface="Arial"/>
              </a:rPr>
              <a:t>Fanarenana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tanimboly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hanome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antanantohatra</a:t>
            </a:r>
            <a:r>
              <a:rPr lang="fr-FR" sz="1100" dirty="0">
                <a:latin typeface="Arial"/>
                <a:cs typeface="Arial"/>
              </a:rPr>
              <a:t>  </a:t>
            </a:r>
            <a:r>
              <a:rPr lang="fr-FR" sz="1100" dirty="0" err="1">
                <a:latin typeface="Arial"/>
                <a:cs typeface="Arial"/>
              </a:rPr>
              <a:t>raha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toa</a:t>
            </a:r>
            <a:r>
              <a:rPr lang="fr-FR" sz="1100" dirty="0">
                <a:latin typeface="Arial"/>
                <a:cs typeface="Arial"/>
              </a:rPr>
              <a:t> ka </a:t>
            </a:r>
            <a:r>
              <a:rPr lang="fr-FR" sz="1100" dirty="0" err="1">
                <a:latin typeface="Arial"/>
                <a:cs typeface="Arial"/>
              </a:rPr>
              <a:t>misolampy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izany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mba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ahafahan’ny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hazo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mandefa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fakany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mitady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sakafo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lavitra</a:t>
            </a:r>
            <a:r>
              <a:rPr lang="fr-FR" sz="1100" dirty="0">
                <a:latin typeface="Arial"/>
                <a:cs typeface="Arial"/>
              </a:rPr>
              <a:t>. </a:t>
            </a:r>
            <a:r>
              <a:rPr lang="fr-FR" sz="1100" dirty="0" err="1">
                <a:latin typeface="Arial"/>
                <a:cs typeface="Arial"/>
              </a:rPr>
              <a:t>Azo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atao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tsara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koa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antsasabolana</a:t>
            </a:r>
            <a:r>
              <a:rPr lang="fr-FR" sz="1100" dirty="0">
                <a:latin typeface="Arial"/>
                <a:cs typeface="Arial"/>
              </a:rPr>
              <a:t> na demi-lune.</a:t>
            </a:r>
          </a:p>
          <a:p>
            <a:pPr lvl="0" algn="just">
              <a:spcAft>
                <a:spcPts val="600"/>
              </a:spcAft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1100" dirty="0">
                <a:latin typeface="Arial"/>
                <a:cs typeface="Arial"/>
              </a:rPr>
              <a:t>3. </a:t>
            </a:r>
            <a:r>
              <a:rPr lang="fr-FR" sz="1100" dirty="0" err="1">
                <a:latin typeface="Arial"/>
                <a:cs typeface="Arial"/>
              </a:rPr>
              <a:t>Fambolena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aro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rivotra</a:t>
            </a:r>
            <a:r>
              <a:rPr lang="fr-FR" sz="1100" dirty="0">
                <a:latin typeface="Arial"/>
                <a:cs typeface="Arial"/>
              </a:rPr>
              <a:t> : </a:t>
            </a:r>
            <a:r>
              <a:rPr lang="fr-FR" sz="1100" dirty="0" err="1">
                <a:latin typeface="Arial"/>
                <a:cs typeface="Arial"/>
              </a:rPr>
              <a:t>fefy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velona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hiarovana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rivotra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manamaina</a:t>
            </a:r>
            <a:r>
              <a:rPr lang="fr-FR" sz="1100" dirty="0">
                <a:latin typeface="Arial"/>
                <a:cs typeface="Arial"/>
              </a:rPr>
              <a:t> (</a:t>
            </a:r>
            <a:r>
              <a:rPr lang="fr-FR" sz="1100" dirty="0" err="1">
                <a:latin typeface="Arial"/>
                <a:cs typeface="Arial"/>
              </a:rPr>
              <a:t>ambatry</a:t>
            </a:r>
            <a:r>
              <a:rPr lang="fr-FR" sz="1100" dirty="0">
                <a:latin typeface="Arial"/>
                <a:cs typeface="Arial"/>
              </a:rPr>
              <a:t>, </a:t>
            </a:r>
            <a:r>
              <a:rPr lang="fr-FR" sz="1100" dirty="0" err="1">
                <a:latin typeface="Arial"/>
                <a:cs typeface="Arial"/>
              </a:rPr>
              <a:t>akasia</a:t>
            </a:r>
            <a:r>
              <a:rPr lang="fr-FR" sz="1100" dirty="0">
                <a:latin typeface="Arial"/>
                <a:cs typeface="Arial"/>
              </a:rPr>
              <a:t>, </a:t>
            </a:r>
            <a:r>
              <a:rPr lang="fr-FR" sz="1100" dirty="0" err="1">
                <a:latin typeface="Arial"/>
                <a:cs typeface="Arial"/>
              </a:rPr>
              <a:t>leucaena</a:t>
            </a:r>
            <a:r>
              <a:rPr lang="fr-FR" sz="1100" dirty="0">
                <a:latin typeface="Arial"/>
                <a:cs typeface="Arial"/>
              </a:rPr>
              <a:t>, </a:t>
            </a:r>
            <a:r>
              <a:rPr lang="fr-FR" sz="1100" dirty="0" err="1">
                <a:latin typeface="Arial"/>
                <a:cs typeface="Arial"/>
              </a:rPr>
              <a:t>vala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velona</a:t>
            </a:r>
            <a:r>
              <a:rPr lang="fr-FR" sz="1100" dirty="0">
                <a:latin typeface="Arial"/>
                <a:cs typeface="Arial"/>
              </a:rPr>
              <a:t>…). Ny </a:t>
            </a:r>
            <a:r>
              <a:rPr lang="fr-FR" sz="1100" dirty="0" err="1">
                <a:latin typeface="Arial"/>
                <a:cs typeface="Arial"/>
              </a:rPr>
              <a:t>akasia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sy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leucaena</a:t>
            </a:r>
            <a:r>
              <a:rPr lang="fr-FR" sz="1100" dirty="0">
                <a:latin typeface="Arial"/>
                <a:cs typeface="Arial"/>
              </a:rPr>
              <a:t> dia </a:t>
            </a:r>
            <a:r>
              <a:rPr lang="fr-FR" sz="1100" dirty="0" err="1">
                <a:latin typeface="Arial"/>
                <a:cs typeface="Arial"/>
              </a:rPr>
              <a:t>volena</a:t>
            </a:r>
            <a:r>
              <a:rPr lang="fr-FR" sz="1100" dirty="0">
                <a:latin typeface="Arial"/>
                <a:cs typeface="Arial"/>
              </a:rPr>
              <a:t>  </a:t>
            </a:r>
            <a:r>
              <a:rPr lang="fr-FR" sz="1100" dirty="0" err="1">
                <a:latin typeface="Arial"/>
                <a:cs typeface="Arial"/>
              </a:rPr>
              <a:t>isaky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2 m </a:t>
            </a:r>
            <a:r>
              <a:rPr lang="fr-FR" sz="1100" dirty="0" err="1">
                <a:latin typeface="Arial"/>
                <a:cs typeface="Arial"/>
              </a:rPr>
              <a:t>ary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atevenina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ambatry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eny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amin’ny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anelanelana</a:t>
            </a:r>
            <a:r>
              <a:rPr lang="fr-FR" sz="1100" dirty="0">
                <a:latin typeface="Arial"/>
                <a:cs typeface="Arial"/>
              </a:rPr>
              <a:t> ka </a:t>
            </a:r>
            <a:r>
              <a:rPr lang="fr-FR" sz="1100" dirty="0" err="1">
                <a:latin typeface="Arial"/>
                <a:cs typeface="Arial"/>
              </a:rPr>
              <a:t>atao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isaky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50 </a:t>
            </a:r>
            <a:r>
              <a:rPr lang="fr-FR" sz="1100" dirty="0" err="1">
                <a:latin typeface="Arial"/>
                <a:cs typeface="Arial"/>
              </a:rPr>
              <a:t>sm</a:t>
            </a:r>
            <a:r>
              <a:rPr lang="fr-FR" sz="1100" dirty="0">
                <a:latin typeface="Arial"/>
                <a:cs typeface="Arial"/>
              </a:rPr>
              <a:t>. </a:t>
            </a: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lvl="0" algn="just">
              <a:spcAft>
                <a:spcPts val="600"/>
              </a:spcAft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1100" dirty="0">
                <a:latin typeface="Arial"/>
                <a:cs typeface="Arial"/>
              </a:rPr>
              <a:t>4. </a:t>
            </a:r>
            <a:r>
              <a:rPr lang="fr-FR" sz="1100" dirty="0" err="1">
                <a:latin typeface="Arial"/>
                <a:cs typeface="Arial"/>
              </a:rPr>
              <a:t>Fametrahana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fiarovana</a:t>
            </a:r>
            <a:r>
              <a:rPr lang="fr-FR" sz="1100" dirty="0">
                <a:latin typeface="Arial"/>
                <a:cs typeface="Arial"/>
              </a:rPr>
              <a:t>  : </a:t>
            </a:r>
            <a:r>
              <a:rPr lang="fr-FR" sz="1100" dirty="0" err="1">
                <a:latin typeface="Arial"/>
                <a:cs typeface="Arial"/>
              </a:rPr>
              <a:t>biby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fiompy</a:t>
            </a:r>
            <a:r>
              <a:rPr lang="fr-FR" sz="1100" dirty="0">
                <a:latin typeface="Arial"/>
                <a:cs typeface="Arial"/>
              </a:rPr>
              <a:t>, </a:t>
            </a:r>
            <a:r>
              <a:rPr lang="fr-FR" sz="1100" dirty="0" err="1">
                <a:latin typeface="Arial"/>
                <a:cs typeface="Arial"/>
              </a:rPr>
              <a:t>biby</a:t>
            </a:r>
            <a:r>
              <a:rPr lang="fr-FR" sz="1100" dirty="0">
                <a:latin typeface="Arial"/>
                <a:cs typeface="Arial"/>
              </a:rPr>
              <a:t> dia </a:t>
            </a:r>
            <a:r>
              <a:rPr lang="fr-FR" sz="1100" dirty="0" err="1">
                <a:latin typeface="Arial"/>
                <a:cs typeface="Arial"/>
              </a:rPr>
              <a:t>mba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tsy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hiditra</a:t>
            </a:r>
            <a:r>
              <a:rPr lang="fr-FR" sz="1100" dirty="0">
                <a:latin typeface="Arial"/>
                <a:cs typeface="Arial"/>
              </a:rPr>
              <a:t> ao </a:t>
            </a:r>
            <a:r>
              <a:rPr lang="fr-FR" sz="1100" dirty="0" err="1">
                <a:latin typeface="Arial"/>
                <a:cs typeface="Arial"/>
              </a:rPr>
              <a:t>anaty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tanim-boankazo</a:t>
            </a:r>
            <a:r>
              <a:rPr lang="fr-FR" sz="1100" dirty="0">
                <a:latin typeface="Arial"/>
                <a:cs typeface="Arial"/>
              </a:rPr>
              <a:t> ka </a:t>
            </a:r>
            <a:r>
              <a:rPr lang="fr-FR" sz="1100" dirty="0" err="1">
                <a:latin typeface="Arial"/>
                <a:cs typeface="Arial"/>
              </a:rPr>
              <a:t>hanimba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azy</a:t>
            </a:r>
            <a:r>
              <a:rPr lang="fr-FR" sz="1100" dirty="0">
                <a:latin typeface="Arial"/>
                <a:cs typeface="Arial"/>
              </a:rPr>
              <a:t>. Ny </a:t>
            </a:r>
            <a:r>
              <a:rPr lang="fr-FR" sz="1100" dirty="0" err="1">
                <a:latin typeface="Arial"/>
                <a:cs typeface="Arial"/>
              </a:rPr>
              <a:t>taretra</a:t>
            </a:r>
            <a:r>
              <a:rPr lang="fr-FR" sz="1100" dirty="0">
                <a:latin typeface="Arial"/>
                <a:cs typeface="Arial"/>
              </a:rPr>
              <a:t> no </a:t>
            </a:r>
            <a:r>
              <a:rPr lang="fr-FR" sz="1100" dirty="0" err="1">
                <a:latin typeface="Arial"/>
                <a:cs typeface="Arial"/>
              </a:rPr>
              <a:t>anisan’ny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mahomby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indrindra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amin’ny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fiarovana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noho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izy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maharitra</a:t>
            </a:r>
            <a:r>
              <a:rPr lang="fr-FR" sz="1100" dirty="0">
                <a:latin typeface="Arial"/>
                <a:cs typeface="Arial"/>
              </a:rPr>
              <a:t>, </a:t>
            </a:r>
            <a:r>
              <a:rPr lang="fr-FR" sz="1100" dirty="0" err="1">
                <a:latin typeface="Arial"/>
                <a:cs typeface="Arial"/>
              </a:rPr>
              <a:t>mora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ambolena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ary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misy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tsilo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manelingelina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ireo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biby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mety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hiditra</a:t>
            </a:r>
            <a:r>
              <a:rPr lang="fr-FR" sz="1100" dirty="0">
                <a:latin typeface="Arial"/>
                <a:cs typeface="Arial"/>
              </a:rPr>
              <a:t> ao. </a:t>
            </a:r>
            <a:r>
              <a:rPr lang="fr-FR" sz="1100" dirty="0" err="1">
                <a:latin typeface="Arial"/>
                <a:cs typeface="Arial"/>
              </a:rPr>
              <a:t>Atao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laharana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iray</a:t>
            </a:r>
            <a:r>
              <a:rPr lang="fr-FR" sz="1100" dirty="0">
                <a:latin typeface="Arial"/>
                <a:cs typeface="Arial"/>
              </a:rPr>
              <a:t> ka </a:t>
            </a:r>
            <a:r>
              <a:rPr lang="fr-FR" sz="1100" dirty="0" err="1">
                <a:latin typeface="Arial"/>
                <a:cs typeface="Arial"/>
              </a:rPr>
              <a:t>mielanelana</a:t>
            </a:r>
            <a:r>
              <a:rPr lang="fr-FR" sz="1100" dirty="0">
                <a:latin typeface="Arial"/>
                <a:cs typeface="Arial"/>
              </a:rPr>
              <a:t> 0,5 m </a:t>
            </a:r>
            <a:r>
              <a:rPr lang="fr-FR" sz="1100" dirty="0" err="1">
                <a:latin typeface="Arial"/>
                <a:cs typeface="Arial"/>
              </a:rPr>
              <a:t>isam-potony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volena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manodidina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saha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arovana</a:t>
            </a:r>
            <a:r>
              <a:rPr lang="fr-FR" sz="1100" dirty="0">
                <a:latin typeface="Arial"/>
                <a:cs typeface="Arial"/>
              </a:rPr>
              <a:t> no </a:t>
            </a:r>
            <a:r>
              <a:rPr lang="fr-FR" sz="1100" dirty="0" err="1">
                <a:latin typeface="Arial"/>
                <a:cs typeface="Arial"/>
              </a:rPr>
              <a:t>fambolena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azy</a:t>
            </a:r>
            <a:r>
              <a:rPr lang="fr-FR" sz="1100" dirty="0">
                <a:latin typeface="Arial"/>
                <a:cs typeface="Arial"/>
              </a:rPr>
              <a:t>.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58F7718-B1A8-071E-F596-C455B74C9F01}"/>
              </a:ext>
            </a:extLst>
          </p:cNvPr>
          <p:cNvSpPr txBox="1"/>
          <p:nvPr/>
        </p:nvSpPr>
        <p:spPr>
          <a:xfrm>
            <a:off x="923888" y="5082049"/>
            <a:ext cx="3859183" cy="7540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fametrahana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bararata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mety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loatra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noho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izy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mora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lo no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sady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manimba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ala.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kokoa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manao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velona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noho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izy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maharitra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sz="1100" dirty="0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0DD4D3DA-62E9-C0E1-E1EB-6679B6238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20" y="5226228"/>
            <a:ext cx="575650" cy="46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001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00452" y="7225525"/>
            <a:ext cx="387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C604FB1-3BE0-3B2E-96E9-0226E37119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1" y="319172"/>
            <a:ext cx="4825273" cy="361895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40E8564-2A9A-51D9-AD5F-31B07CEFF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8" r="16288"/>
          <a:stretch/>
        </p:blipFill>
        <p:spPr bwMode="auto">
          <a:xfrm>
            <a:off x="296560" y="4140710"/>
            <a:ext cx="2583464" cy="293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5F5DFE-D69F-7BC2-95C8-79F16C8C4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5462" y="4546437"/>
            <a:ext cx="2800173" cy="21001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E9C748-FF86-1A0C-2E5F-0F52DFC417EE}"/>
              </a:ext>
            </a:extLst>
          </p:cNvPr>
          <p:cNvSpPr txBox="1"/>
          <p:nvPr/>
        </p:nvSpPr>
        <p:spPr>
          <a:xfrm>
            <a:off x="527198" y="7042361"/>
            <a:ext cx="2162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Aro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rivotra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ambatry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17E90E6-9368-2AC4-A060-814FC24E14D0}"/>
              </a:ext>
            </a:extLst>
          </p:cNvPr>
          <p:cNvSpPr txBox="1"/>
          <p:nvPr/>
        </p:nvSpPr>
        <p:spPr>
          <a:xfrm>
            <a:off x="3170392" y="7016863"/>
            <a:ext cx="1875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Fefy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taretra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D91D415-CF97-B924-BD3E-2A853450DF1E}"/>
              </a:ext>
            </a:extLst>
          </p:cNvPr>
          <p:cNvSpPr txBox="1"/>
          <p:nvPr/>
        </p:nvSpPr>
        <p:spPr>
          <a:xfrm>
            <a:off x="1508912" y="3909305"/>
            <a:ext cx="2797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Fanarenana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tanimboly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antanantohatra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27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68562" y="7225525"/>
            <a:ext cx="319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25917A-FD86-73F7-EC25-B0AB1D73EC48}"/>
              </a:ext>
            </a:extLst>
          </p:cNvPr>
          <p:cNvSpPr/>
          <p:nvPr/>
        </p:nvSpPr>
        <p:spPr>
          <a:xfrm>
            <a:off x="293369" y="251099"/>
            <a:ext cx="4742572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FOMBA FANITSIANA NY MARIKA HO LAVAHANA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65FBFF-595B-2A8A-ED06-843499B86D07}"/>
              </a:ext>
            </a:extLst>
          </p:cNvPr>
          <p:cNvSpPr txBox="1"/>
          <p:nvPr/>
        </p:nvSpPr>
        <p:spPr>
          <a:xfrm>
            <a:off x="333632" y="642711"/>
            <a:ext cx="4854659" cy="5170646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algn="just"/>
            <a:r>
              <a:rPr lang="fr-FR" sz="1100" dirty="0">
                <a:latin typeface="Arial"/>
                <a:cs typeface="Arial"/>
              </a:rPr>
              <a:t>Ny </a:t>
            </a:r>
            <a:r>
              <a:rPr lang="fr-FR" sz="1100" dirty="0" err="1">
                <a:latin typeface="Arial"/>
                <a:cs typeface="Arial"/>
              </a:rPr>
              <a:t>elanelana</a:t>
            </a:r>
            <a:r>
              <a:rPr lang="fr-FR" sz="1100" dirty="0">
                <a:latin typeface="Arial"/>
                <a:cs typeface="Arial"/>
              </a:rPr>
              <a:t>  </a:t>
            </a:r>
            <a:r>
              <a:rPr lang="fr-FR" sz="1100" dirty="0" err="1">
                <a:latin typeface="Arial"/>
                <a:cs typeface="Arial"/>
              </a:rPr>
              <a:t>hambolena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hazo</a:t>
            </a:r>
            <a:r>
              <a:rPr lang="fr-FR" sz="1100" dirty="0">
                <a:latin typeface="Arial"/>
                <a:cs typeface="Arial"/>
              </a:rPr>
              <a:t> dia </a:t>
            </a:r>
            <a:r>
              <a:rPr lang="fr-FR" sz="1100" dirty="0" err="1">
                <a:latin typeface="Arial"/>
                <a:cs typeface="Arial"/>
              </a:rPr>
              <a:t>arakaraka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sokajiny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mba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hahafahany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mitombo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sy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manome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vokatra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mahafa</a:t>
            </a:r>
            <a:r>
              <a:rPr lang="fr-FR" sz="1100" dirty="0">
                <a:latin typeface="Arial"/>
                <a:cs typeface="Arial"/>
              </a:rPr>
              <a:t>-po (</a:t>
            </a:r>
            <a:r>
              <a:rPr lang="fr-FR" sz="1100" dirty="0" err="1">
                <a:latin typeface="Arial"/>
                <a:cs typeface="Arial"/>
              </a:rPr>
              <a:t>jereo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fafana</a:t>
            </a:r>
            <a:r>
              <a:rPr lang="fr-FR" sz="1100" dirty="0">
                <a:latin typeface="Arial"/>
                <a:cs typeface="Arial"/>
              </a:rPr>
              <a:t> )</a:t>
            </a:r>
          </a:p>
          <a:p>
            <a:pPr algn="just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dirty="0" err="1">
                <a:latin typeface="Arial"/>
                <a:cs typeface="Arial"/>
              </a:rPr>
              <a:t>Asiana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tsatoka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sahabo</a:t>
            </a:r>
            <a:r>
              <a:rPr lang="fr-FR" sz="1100" dirty="0">
                <a:latin typeface="Arial"/>
                <a:cs typeface="Arial"/>
              </a:rPr>
              <a:t> ho 50 </a:t>
            </a:r>
            <a:r>
              <a:rPr lang="fr-FR" sz="1100" dirty="0" err="1">
                <a:latin typeface="Arial"/>
                <a:cs typeface="Arial"/>
              </a:rPr>
              <a:t>sm</a:t>
            </a:r>
            <a:r>
              <a:rPr lang="fr-FR" sz="1100" dirty="0">
                <a:latin typeface="Arial"/>
                <a:cs typeface="Arial"/>
              </a:rPr>
              <a:t>  </a:t>
            </a:r>
            <a:r>
              <a:rPr lang="fr-FR" sz="1100" dirty="0" err="1">
                <a:latin typeface="Arial"/>
                <a:cs typeface="Arial"/>
              </a:rPr>
              <a:t>isaky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  </a:t>
            </a:r>
            <a:r>
              <a:rPr lang="fr-FR" sz="1100" dirty="0" err="1">
                <a:latin typeface="Arial"/>
                <a:cs typeface="Arial"/>
              </a:rPr>
              <a:t>lavaka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iray</a:t>
            </a:r>
            <a:r>
              <a:rPr lang="fr-FR" sz="1100" dirty="0">
                <a:latin typeface="Arial"/>
                <a:cs typeface="Arial"/>
              </a:rPr>
              <a:t>. </a:t>
            </a: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dirty="0" err="1">
                <a:latin typeface="Arial" pitchFamily="34" charset="0"/>
                <a:cs typeface="Arial" pitchFamily="34" charset="0"/>
              </a:rPr>
              <a:t>Araka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sary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etsy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an’ila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dia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fomba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4 no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fomba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fipetraky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hazo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b="1" dirty="0">
                <a:latin typeface="Arial" pitchFamily="34" charset="0"/>
                <a:cs typeface="Arial" pitchFamily="34" charset="0"/>
              </a:rPr>
              <a:t>1. </a:t>
            </a:r>
            <a:r>
              <a:rPr lang="fr-FR" sz="1100" b="1" dirty="0" err="1">
                <a:latin typeface="Arial" pitchFamily="34" charset="0"/>
                <a:cs typeface="Arial" pitchFamily="34" charset="0"/>
              </a:rPr>
              <a:t>Efamira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: 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mitovy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elanelan’ny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hazo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amin’ny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lafiny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roa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(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ohatra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10m x 10m).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Natao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indrindra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io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ho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an’ny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tany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marina 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ary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voly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hazo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fihinamboa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no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tena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tanjona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28600" indent="-228600" algn="just">
              <a:buAutoNum type="arabicParenR"/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b="1" dirty="0">
                <a:latin typeface="Arial" pitchFamily="34" charset="0"/>
                <a:cs typeface="Arial" pitchFamily="34" charset="0"/>
              </a:rPr>
              <a:t>2. </a:t>
            </a:r>
            <a:r>
              <a:rPr lang="fr-FR" sz="1100" b="1" dirty="0" err="1">
                <a:latin typeface="Arial" pitchFamily="34" charset="0"/>
                <a:cs typeface="Arial" pitchFamily="34" charset="0"/>
              </a:rPr>
              <a:t>Mahitsizoro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: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mitovy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amin’ny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lafiny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roa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elanelan’ny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hazo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fa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manantombo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iray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(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ohatra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10 m x 15 m).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Matetika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rehefa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tiana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afaka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volena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voly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hafa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mandritra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taona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maro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ka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ilay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elanelana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lehibe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no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asiana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voly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hafa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miraka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amin’ny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hazo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(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ala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vadimboly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).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Raha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sendra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misolampy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malefaka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koa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tany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dia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somary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velarina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manaraka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fitodiky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fisolampin’ny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tany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elanelan’ny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hazo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228600" indent="-228600" algn="just">
              <a:buAutoNum type="arabicParenR"/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b="1" dirty="0">
                <a:latin typeface="Arial"/>
                <a:cs typeface="Arial"/>
              </a:rPr>
              <a:t>3. Diam-</a:t>
            </a:r>
            <a:r>
              <a:rPr lang="fr-FR" sz="1100" b="1" dirty="0" err="1">
                <a:latin typeface="Arial"/>
                <a:cs typeface="Arial"/>
              </a:rPr>
              <a:t>panorona</a:t>
            </a:r>
            <a:r>
              <a:rPr lang="fr-FR" sz="1100" dirty="0">
                <a:latin typeface="Arial"/>
                <a:cs typeface="Arial"/>
              </a:rPr>
              <a:t> : </a:t>
            </a:r>
            <a:r>
              <a:rPr lang="fr-FR" sz="1100" dirty="0" err="1">
                <a:latin typeface="Arial"/>
                <a:cs typeface="Arial"/>
              </a:rPr>
              <a:t>Isaky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linina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roa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vao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mifanitsy</a:t>
            </a:r>
            <a:r>
              <a:rPr lang="fr-FR" sz="1100" dirty="0">
                <a:latin typeface="Arial"/>
                <a:cs typeface="Arial"/>
              </a:rPr>
              <a:t> fa </a:t>
            </a:r>
            <a:r>
              <a:rPr lang="fr-FR" sz="1100" dirty="0" err="1">
                <a:latin typeface="Arial"/>
                <a:cs typeface="Arial"/>
              </a:rPr>
              <a:t>manasaka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teo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aloha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manaraka</a:t>
            </a:r>
            <a:r>
              <a:rPr lang="fr-FR" sz="1100" dirty="0">
                <a:latin typeface="Arial"/>
                <a:cs typeface="Arial"/>
              </a:rPr>
              <a:t>. </a:t>
            </a:r>
            <a:r>
              <a:rPr lang="fr-FR" sz="1100" dirty="0" err="1">
                <a:latin typeface="Arial"/>
                <a:cs typeface="Arial"/>
              </a:rPr>
              <a:t>Natao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indrindra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rehefa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mitsitsy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velarantany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nefa</a:t>
            </a:r>
            <a:r>
              <a:rPr lang="fr-FR" sz="1100" dirty="0">
                <a:latin typeface="Arial"/>
                <a:cs typeface="Arial"/>
              </a:rPr>
              <a:t> te </a:t>
            </a:r>
            <a:r>
              <a:rPr lang="fr-FR" sz="1100" dirty="0" err="1">
                <a:latin typeface="Arial"/>
                <a:cs typeface="Arial"/>
              </a:rPr>
              <a:t>hamboly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hazo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misimisy</a:t>
            </a:r>
            <a:r>
              <a:rPr lang="fr-FR" sz="1100" dirty="0">
                <a:latin typeface="Arial"/>
                <a:cs typeface="Arial"/>
              </a:rPr>
              <a:t> na </a:t>
            </a:r>
            <a:r>
              <a:rPr lang="fr-FR" sz="1100" dirty="0" err="1">
                <a:latin typeface="Arial"/>
                <a:cs typeface="Arial"/>
              </a:rPr>
              <a:t>koa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tany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misolampy</a:t>
            </a:r>
            <a:r>
              <a:rPr lang="fr-FR" sz="1100" dirty="0">
                <a:latin typeface="Arial"/>
                <a:cs typeface="Arial"/>
              </a:rPr>
              <a:t> ka </a:t>
            </a:r>
            <a:r>
              <a:rPr lang="fr-FR" sz="1100" dirty="0" err="1">
                <a:latin typeface="Arial"/>
                <a:cs typeface="Arial"/>
              </a:rPr>
              <a:t>manampy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amin’ny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fiarovana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amin’ny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fikaohan’ny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riaka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fanaovana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izany</a:t>
            </a:r>
            <a:r>
              <a:rPr lang="fr-FR" sz="1100" dirty="0">
                <a:latin typeface="Arial"/>
                <a:cs typeface="Arial"/>
              </a:rPr>
              <a:t>. </a:t>
            </a: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marL="228600" indent="-228600" algn="just">
              <a:buAutoNum type="arabicParenR"/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b="1" dirty="0">
                <a:latin typeface="Arial" pitchFamily="34" charset="0"/>
                <a:cs typeface="Arial" pitchFamily="34" charset="0"/>
              </a:rPr>
              <a:t>4. </a:t>
            </a:r>
            <a:r>
              <a:rPr lang="fr-FR" sz="1100" b="1" dirty="0" err="1">
                <a:latin typeface="Arial" pitchFamily="34" charset="0"/>
                <a:cs typeface="Arial" pitchFamily="34" charset="0"/>
              </a:rPr>
              <a:t>Manaraka</a:t>
            </a:r>
            <a:r>
              <a:rPr lang="fr-FR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b="1" dirty="0" err="1">
                <a:latin typeface="Arial" pitchFamily="34" charset="0"/>
                <a:cs typeface="Arial" pitchFamily="34" charset="0"/>
              </a:rPr>
              <a:t>tsipy</a:t>
            </a:r>
            <a:r>
              <a:rPr lang="fr-FR" sz="1100" b="1" dirty="0">
                <a:latin typeface="Arial" pitchFamily="34" charset="0"/>
                <a:cs typeface="Arial" pitchFamily="34" charset="0"/>
              </a:rPr>
              <a:t> mira </a:t>
            </a:r>
            <a:r>
              <a:rPr lang="fr-FR" sz="1100" b="1" dirty="0" err="1">
                <a:latin typeface="Arial" pitchFamily="34" charset="0"/>
                <a:cs typeface="Arial" pitchFamily="34" charset="0"/>
              </a:rPr>
              <a:t>haabo</a:t>
            </a:r>
            <a:r>
              <a:rPr lang="fr-FR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: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natao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indrindra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ho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an’ny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tany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misolampy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mafimafy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.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Mety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ho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tsy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voahaja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elanelana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mitovy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ary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ezahana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atao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diampanorina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hatrany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raha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mety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mba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hanampy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amin’ny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fiadiana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riaka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fr-FR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543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4DB352F9-DC57-6EDF-22F8-0EE61D8C5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26" y="3911336"/>
            <a:ext cx="2977981" cy="147298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03722" y="7225525"/>
            <a:ext cx="384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33207D1-106E-345E-9C67-CA80EC12C9DB}"/>
              </a:ext>
            </a:extLst>
          </p:cNvPr>
          <p:cNvSpPr txBox="1"/>
          <p:nvPr/>
        </p:nvSpPr>
        <p:spPr>
          <a:xfrm>
            <a:off x="240024" y="215594"/>
            <a:ext cx="4152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Elanelana</a:t>
            </a:r>
            <a:r>
              <a:rPr lang="fr-FR" sz="11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fr-FR" sz="11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haben’ny</a:t>
            </a:r>
            <a:r>
              <a:rPr lang="fr-FR" sz="11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lavaka</a:t>
            </a:r>
            <a:r>
              <a:rPr lang="fr-FR" sz="11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araka</a:t>
            </a:r>
            <a:r>
              <a:rPr lang="fr-FR" sz="11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fr-FR" sz="11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haben’ny</a:t>
            </a:r>
            <a:r>
              <a:rPr lang="fr-FR" sz="11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endParaRPr lang="fr-FR" sz="11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50A408C-6061-07B9-D605-67BC8CB3C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668687"/>
              </p:ext>
            </p:extLst>
          </p:nvPr>
        </p:nvGraphicFramePr>
        <p:xfrm>
          <a:off x="326525" y="589081"/>
          <a:ext cx="4861765" cy="816612"/>
        </p:xfrm>
        <a:graphic>
          <a:graphicData uri="http://schemas.openxmlformats.org/drawingml/2006/table">
            <a:tbl>
              <a:tblPr firstRow="1" firstCol="1" bandRow="1"/>
              <a:tblGrid>
                <a:gridCol w="1332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3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5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0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Sokajy</a:t>
                      </a:r>
                      <a:endParaRPr lang="fr-F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Elanelana</a:t>
                      </a:r>
                      <a:r>
                        <a:rPr lang="fr-FR" sz="1000" b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fr-FR" sz="1000" b="1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kely</a:t>
                      </a:r>
                      <a:r>
                        <a:rPr lang="fr-FR" sz="1000" b="1" baseline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fr-FR" sz="1000" b="1" baseline="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indrindra</a:t>
                      </a:r>
                      <a:endParaRPr lang="fr-F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Isa/Ha</a:t>
                      </a:r>
                      <a:endParaRPr lang="fr-F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Haben’ny</a:t>
                      </a:r>
                      <a:r>
                        <a:rPr lang="fr-FR" sz="1000" b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fr-FR" sz="1000" b="1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lavaka</a:t>
                      </a:r>
                      <a:endParaRPr lang="fr-F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Hazo</a:t>
                      </a:r>
                      <a:r>
                        <a:rPr lang="fr-FR" sz="10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fr-FR" sz="100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maventy</a:t>
                      </a:r>
                      <a:endParaRPr lang="fr-F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10m x 10m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80sm x 80sm x 80sm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Hazo</a:t>
                      </a:r>
                      <a:r>
                        <a:rPr lang="fr-FR" sz="10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fr-FR" sz="100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salantsalany</a:t>
                      </a:r>
                      <a:endParaRPr lang="fr-F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4m x 5m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80sm x 80sm x 80sm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Hazo</a:t>
                      </a:r>
                      <a:r>
                        <a:rPr lang="fr-FR" sz="10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fr-FR" sz="100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madinika</a:t>
                      </a:r>
                      <a:endParaRPr lang="fr-F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3m x 3m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60sm x 60sm x 60sm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0E5160B7-97D6-A30B-04F9-D80085F22F71}"/>
              </a:ext>
            </a:extLst>
          </p:cNvPr>
          <p:cNvSpPr txBox="1"/>
          <p:nvPr/>
        </p:nvSpPr>
        <p:spPr>
          <a:xfrm>
            <a:off x="263576" y="1535065"/>
            <a:ext cx="4540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Fomba</a:t>
            </a:r>
            <a:r>
              <a:rPr lang="fr-FR" sz="11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efatra</a:t>
            </a:r>
            <a:r>
              <a:rPr lang="fr-FR" sz="11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(4) </a:t>
            </a:r>
            <a:r>
              <a:rPr lang="fr-FR" sz="11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hametrahana</a:t>
            </a:r>
            <a:r>
              <a:rPr lang="fr-FR" sz="11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fr-FR" sz="11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fr-FR" sz="11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fihinamboa</a:t>
            </a:r>
            <a:endParaRPr lang="en-US" sz="11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74245C-9C5B-E477-B8B6-7D734B515437}"/>
              </a:ext>
            </a:extLst>
          </p:cNvPr>
          <p:cNvSpPr txBox="1"/>
          <p:nvPr/>
        </p:nvSpPr>
        <p:spPr>
          <a:xfrm>
            <a:off x="2895680" y="5606819"/>
            <a:ext cx="2119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>
                <a:latin typeface="Arial" pitchFamily="34" charset="0"/>
                <a:cs typeface="Arial" pitchFamily="34" charset="0"/>
              </a:rPr>
              <a:t>Manaraka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tsipy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mira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haabo</a:t>
            </a:r>
            <a:endParaRPr lang="fr-FR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F5BB8FF-65A7-D2B2-3FF4-732842777BDC}"/>
              </a:ext>
            </a:extLst>
          </p:cNvPr>
          <p:cNvSpPr txBox="1"/>
          <p:nvPr/>
        </p:nvSpPr>
        <p:spPr>
          <a:xfrm>
            <a:off x="1102202" y="6266316"/>
            <a:ext cx="4225448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Ezahina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mihitsy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hampisy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endriny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fipetraky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hanome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fahazotoana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tompony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hanamora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fikarakarana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BED9C7F9-47BB-225D-4E7A-1DF4D592F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0" y="6266316"/>
            <a:ext cx="555168" cy="42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52600E8-B782-4BF1-09DC-EB62952AF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0" y="1990581"/>
            <a:ext cx="2663825" cy="178925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5DCCB48-476D-0CBD-FDAD-D815A2EBE9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39" y="2126299"/>
            <a:ext cx="2598910" cy="161324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7300D8C-4646-3DBF-EB5F-840D9044A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8" y="3687338"/>
            <a:ext cx="2562324" cy="169697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0B85A99-E300-3E40-90AA-31CF6F10B392}"/>
              </a:ext>
            </a:extLst>
          </p:cNvPr>
          <p:cNvSpPr txBox="1"/>
          <p:nvPr/>
        </p:nvSpPr>
        <p:spPr>
          <a:xfrm>
            <a:off x="2453309" y="3497194"/>
            <a:ext cx="2451680" cy="27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>
                <a:latin typeface="Arial" pitchFamily="34" charset="0"/>
                <a:cs typeface="Arial" pitchFamily="34" charset="0"/>
              </a:rPr>
              <a:t>Mahitsizoro</a:t>
            </a:r>
            <a:endParaRPr lang="fr-FR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B6496DD-D2A1-FC8B-5450-07715B5782A7}"/>
              </a:ext>
            </a:extLst>
          </p:cNvPr>
          <p:cNvSpPr txBox="1"/>
          <p:nvPr/>
        </p:nvSpPr>
        <p:spPr>
          <a:xfrm>
            <a:off x="-136084" y="3493579"/>
            <a:ext cx="2451678" cy="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>
                <a:latin typeface="Arial" pitchFamily="34" charset="0"/>
                <a:cs typeface="Arial" pitchFamily="34" charset="0"/>
              </a:rPr>
              <a:t>Efamira</a:t>
            </a:r>
            <a:endParaRPr lang="fr-FR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D448866-6996-6B8D-2D07-A5A2D718ADE8}"/>
              </a:ext>
            </a:extLst>
          </p:cNvPr>
          <p:cNvSpPr txBox="1"/>
          <p:nvPr/>
        </p:nvSpPr>
        <p:spPr>
          <a:xfrm>
            <a:off x="123570" y="5605789"/>
            <a:ext cx="2467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latin typeface="Arial" pitchFamily="34" charset="0"/>
                <a:cs typeface="Arial" pitchFamily="34" charset="0"/>
              </a:rPr>
              <a:t>Diam-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panorona</a:t>
            </a:r>
            <a:endParaRPr lang="fr-FR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944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56205" y="7225525"/>
            <a:ext cx="332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C886DA-C574-4FA9-5CB7-272A08A01A03}"/>
              </a:ext>
            </a:extLst>
          </p:cNvPr>
          <p:cNvSpPr/>
          <p:nvPr/>
        </p:nvSpPr>
        <p:spPr>
          <a:xfrm>
            <a:off x="101997" y="245038"/>
            <a:ext cx="4554478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FANDAVAHANA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3A9C972-58D3-2A8F-AA07-4D552C7B3B78}"/>
              </a:ext>
            </a:extLst>
          </p:cNvPr>
          <p:cNvSpPr txBox="1"/>
          <p:nvPr/>
        </p:nvSpPr>
        <p:spPr>
          <a:xfrm>
            <a:off x="345988" y="516963"/>
            <a:ext cx="4842303" cy="4493538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algn="just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b="1" dirty="0">
                <a:solidFill>
                  <a:srgbClr val="FF3300"/>
                </a:solidFill>
                <a:latin typeface="Arial"/>
                <a:cs typeface="Arial"/>
              </a:rPr>
              <a:t>Ny </a:t>
            </a:r>
            <a:r>
              <a:rPr lang="fr-FR" sz="1100" b="1" dirty="0" err="1">
                <a:solidFill>
                  <a:srgbClr val="FF3300"/>
                </a:solidFill>
                <a:latin typeface="Arial"/>
                <a:cs typeface="Arial"/>
              </a:rPr>
              <a:t>tsara</a:t>
            </a:r>
            <a:r>
              <a:rPr lang="fr-FR" sz="1100" b="1" dirty="0">
                <a:solidFill>
                  <a:srgbClr val="FF3300"/>
                </a:solidFill>
                <a:latin typeface="Arial"/>
                <a:cs typeface="Arial"/>
              </a:rPr>
              <a:t> ho </a:t>
            </a:r>
            <a:r>
              <a:rPr lang="fr-FR" sz="1100" b="1" dirty="0" err="1">
                <a:solidFill>
                  <a:srgbClr val="FF3300"/>
                </a:solidFill>
                <a:latin typeface="Arial"/>
                <a:cs typeface="Arial"/>
              </a:rPr>
              <a:t>fantatra</a:t>
            </a:r>
            <a:r>
              <a:rPr lang="fr-FR" sz="1100" b="1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lang="fr-FR" sz="1100" b="1" dirty="0" err="1">
                <a:solidFill>
                  <a:srgbClr val="FF3300"/>
                </a:solidFill>
                <a:latin typeface="Arial"/>
                <a:cs typeface="Arial"/>
              </a:rPr>
              <a:t>mialoha</a:t>
            </a:r>
            <a:endParaRPr lang="fr-FR" sz="1100" b="1" dirty="0">
              <a:solidFill>
                <a:srgbClr val="FF3300"/>
              </a:solidFill>
              <a:latin typeface="Arial"/>
              <a:cs typeface="Arial"/>
            </a:endParaRPr>
          </a:p>
          <a:p>
            <a:pPr algn="just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dirty="0">
                <a:latin typeface="Arial"/>
                <a:cs typeface="Arial"/>
              </a:rPr>
              <a:t>Ny </a:t>
            </a:r>
            <a:r>
              <a:rPr lang="fr-FR" sz="1100" dirty="0" err="1">
                <a:latin typeface="Arial"/>
                <a:cs typeface="Arial"/>
              </a:rPr>
              <a:t>mampanjary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voankazo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indrindra</a:t>
            </a:r>
            <a:r>
              <a:rPr lang="fr-FR" sz="1100" dirty="0">
                <a:latin typeface="Arial"/>
                <a:cs typeface="Arial"/>
              </a:rPr>
              <a:t> dia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fikolokoloana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azy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mandritra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telo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taona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voalohany</a:t>
            </a:r>
            <a:r>
              <a:rPr lang="fr-FR" sz="1100" dirty="0">
                <a:latin typeface="Arial"/>
                <a:cs typeface="Arial"/>
              </a:rPr>
              <a:t>. Ny </a:t>
            </a:r>
            <a:r>
              <a:rPr lang="fr-FR" sz="1100" dirty="0" err="1">
                <a:latin typeface="Arial"/>
                <a:cs typeface="Arial"/>
              </a:rPr>
              <a:t>haben’ny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lavaka</a:t>
            </a:r>
            <a:r>
              <a:rPr lang="fr-FR" sz="1100" dirty="0">
                <a:latin typeface="Arial"/>
                <a:cs typeface="Arial"/>
              </a:rPr>
              <a:t> dia </a:t>
            </a:r>
            <a:r>
              <a:rPr lang="fr-FR" sz="1100" dirty="0" err="1">
                <a:latin typeface="Arial"/>
                <a:cs typeface="Arial"/>
              </a:rPr>
              <a:t>anisan’ny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antoka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izay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mampitombo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haingana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zanakazo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vao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novolena</a:t>
            </a:r>
            <a:r>
              <a:rPr lang="fr-FR" sz="1100" dirty="0">
                <a:latin typeface="Arial"/>
                <a:cs typeface="Arial"/>
              </a:rPr>
              <a:t>  ka </a:t>
            </a:r>
            <a:r>
              <a:rPr lang="fr-FR" sz="1100" dirty="0" err="1">
                <a:latin typeface="Arial"/>
                <a:cs typeface="Arial"/>
              </a:rPr>
              <a:t>mila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atao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manaraka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fenitra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takian’ny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karazankazo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izany</a:t>
            </a:r>
            <a:endParaRPr lang="fr-FR" sz="1100" dirty="0">
              <a:latin typeface="Arial"/>
              <a:cs typeface="Arial"/>
            </a:endParaRPr>
          </a:p>
          <a:p>
            <a:pPr algn="just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dirty="0">
                <a:latin typeface="Arial"/>
                <a:cs typeface="Arial"/>
              </a:rPr>
              <a:t>Ny </a:t>
            </a:r>
            <a:r>
              <a:rPr lang="fr-FR" sz="1100" dirty="0" err="1">
                <a:latin typeface="Arial"/>
                <a:cs typeface="Arial"/>
              </a:rPr>
              <a:t>tanim-boankazo</a:t>
            </a:r>
            <a:r>
              <a:rPr lang="fr-FR" sz="1100" dirty="0">
                <a:latin typeface="Arial"/>
                <a:cs typeface="Arial"/>
              </a:rPr>
              <a:t> dia </a:t>
            </a:r>
            <a:r>
              <a:rPr lang="fr-FR" sz="1100" dirty="0" err="1">
                <a:latin typeface="Arial"/>
                <a:cs typeface="Arial"/>
              </a:rPr>
              <a:t>tokony</a:t>
            </a:r>
            <a:r>
              <a:rPr lang="fr-FR" sz="1100" dirty="0">
                <a:latin typeface="Arial"/>
                <a:cs typeface="Arial"/>
              </a:rPr>
              <a:t> ho </a:t>
            </a:r>
            <a:r>
              <a:rPr lang="fr-FR" sz="1100" dirty="0" err="1">
                <a:latin typeface="Arial"/>
                <a:cs typeface="Arial"/>
              </a:rPr>
              <a:t>voaasa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hatrany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alohan’ny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hametrahana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ireo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tsatoka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famantarana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mba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hanamora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izany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sy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ahafahan’ny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fakan’ny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hazo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mandeha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tsara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mitady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sakafo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rehefa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manomboka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mihoatra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lavaka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izay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natao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fakany</a:t>
            </a:r>
            <a:r>
              <a:rPr lang="fr-FR" sz="1100" dirty="0">
                <a:latin typeface="Arial"/>
                <a:cs typeface="Arial"/>
              </a:rPr>
              <a:t>.</a:t>
            </a:r>
          </a:p>
          <a:p>
            <a:endParaRPr lang="fr-FR" sz="1100" dirty="0">
              <a:latin typeface="Arial" pitchFamily="34" charset="0"/>
              <a:cs typeface="Arial" pitchFamily="34" charset="0"/>
            </a:endParaRPr>
          </a:p>
          <a:p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Fanaovana</a:t>
            </a:r>
            <a:r>
              <a:rPr lang="fr-FR" sz="11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1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azy</a:t>
            </a:r>
            <a:endParaRPr lang="fr-FR" sz="11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fr-FR" sz="11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  <a:sym typeface="Wingdings"/>
              </a:rPr>
              <a:t>1. </a:t>
            </a:r>
            <a:r>
              <a:rPr lang="fr-FR" sz="1100" dirty="0" err="1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  <a:sym typeface="Wingdings"/>
              </a:rPr>
              <a:t>E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zahana</a:t>
            </a:r>
            <a:r>
              <a:rPr lang="fr-FR" sz="1100" dirty="0">
                <a:latin typeface="Arial"/>
                <a:cs typeface="Arial"/>
                <a:sym typeface="Wingdings"/>
              </a:rPr>
              <a:t> ho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anivo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tsara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ilay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tsatoka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mba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tsy</a:t>
            </a:r>
            <a:r>
              <a:rPr lang="fr-FR" sz="1100" dirty="0">
                <a:latin typeface="Arial"/>
                <a:cs typeface="Arial"/>
                <a:sym typeface="Wingdings"/>
              </a:rPr>
              <a:t> ho lasa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sisiny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ny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zanakazo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rehefa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mamboly</a:t>
            </a:r>
            <a:r>
              <a:rPr lang="fr-FR" sz="1100" dirty="0">
                <a:latin typeface="Arial"/>
                <a:cs typeface="Arial"/>
                <a:sym typeface="Wingdings"/>
              </a:rPr>
              <a:t> ka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mihezaka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mampahitsy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azy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ny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timpony</a:t>
            </a:r>
            <a:r>
              <a:rPr lang="fr-FR" sz="1100" dirty="0">
                <a:latin typeface="Arial"/>
                <a:cs typeface="Arial"/>
                <a:sym typeface="Wingdings"/>
              </a:rPr>
              <a:t>.</a:t>
            </a:r>
            <a:endParaRPr lang="fr-FR" sz="1100" dirty="0">
              <a:latin typeface="Arial"/>
              <a:cs typeface="Arial"/>
            </a:endParaRPr>
          </a:p>
          <a:p>
            <a:pPr algn="just"/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fr-FR" sz="1100" dirty="0">
              <a:latin typeface="Arial" pitchFamily="34" charset="0"/>
              <a:cs typeface="Arial" pitchFamily="34" charset="0"/>
            </a:endParaRPr>
          </a:p>
          <a:p>
            <a:r>
              <a:rPr lang="fr-FR" sz="1100" noProof="1">
                <a:latin typeface="Arial"/>
                <a:cs typeface="Arial"/>
              </a:rPr>
              <a:t>2. Atao ny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lavaka</a:t>
            </a:r>
            <a:r>
              <a:rPr lang="fr-FR" sz="1100" dirty="0">
                <a:latin typeface="Arial"/>
                <a:cs typeface="Arial"/>
                <a:sym typeface="Wingdings"/>
              </a:rPr>
              <a:t>  (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araka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ny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karazany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voalaza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tatsy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ambony</a:t>
            </a:r>
            <a:r>
              <a:rPr lang="fr-FR" sz="1100" dirty="0">
                <a:latin typeface="Arial"/>
                <a:cs typeface="Arial"/>
                <a:sym typeface="Wingdings"/>
              </a:rPr>
              <a:t>) ka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ny</a:t>
            </a:r>
            <a:r>
              <a:rPr lang="fr-FR" sz="1100" dirty="0">
                <a:latin typeface="Arial"/>
                <a:cs typeface="Arial"/>
                <a:sym typeface="Wingdings"/>
              </a:rPr>
              <a:t> 1/3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ambony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atokana</a:t>
            </a:r>
            <a:r>
              <a:rPr lang="fr-FR" sz="1100" dirty="0">
                <a:latin typeface="Arial"/>
                <a:cs typeface="Arial"/>
                <a:sym typeface="Wingdings"/>
              </a:rPr>
              <a:t>,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ny</a:t>
            </a:r>
            <a:r>
              <a:rPr lang="fr-FR" sz="1100" dirty="0">
                <a:latin typeface="Arial"/>
                <a:cs typeface="Arial"/>
                <a:sym typeface="Wingdings"/>
              </a:rPr>
              <a:t> 2/3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ambany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kosa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atokana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plasy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hafa</a:t>
            </a:r>
            <a:r>
              <a:rPr lang="fr-FR" sz="1100" dirty="0">
                <a:latin typeface="Arial"/>
                <a:cs typeface="Arial"/>
                <a:sym typeface="Wingdings"/>
              </a:rPr>
              <a:t>. </a:t>
            </a:r>
            <a:endParaRPr lang="fr-FR" sz="1100" dirty="0">
              <a:latin typeface="Arial" pitchFamily="34" charset="0"/>
              <a:cs typeface="Arial" pitchFamily="34" charset="0"/>
            </a:endParaRPr>
          </a:p>
          <a:p>
            <a:r>
              <a:rPr lang="fr-FR" sz="1100" dirty="0" err="1">
                <a:latin typeface="Arial"/>
                <a:cs typeface="Arial"/>
                <a:sym typeface="Wingdings"/>
              </a:rPr>
              <a:t>Avela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hitanina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andro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eo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mandritra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ny</a:t>
            </a:r>
            <a:r>
              <a:rPr lang="fr-FR" sz="1100" dirty="0">
                <a:latin typeface="Arial"/>
                <a:cs typeface="Arial"/>
                <a:sym typeface="Wingdings"/>
              </a:rPr>
              <a:t> 3-5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andro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mba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hamono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ireo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mikroba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mety</a:t>
            </a:r>
            <a:r>
              <a:rPr lang="fr-FR" sz="1100" dirty="0">
                <a:latin typeface="Arial"/>
                <a:cs typeface="Arial"/>
                <a:sym typeface="Wingdings"/>
              </a:rPr>
              <a:t> ho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tafajanona</a:t>
            </a:r>
            <a:r>
              <a:rPr lang="fr-FR" sz="1100" dirty="0">
                <a:latin typeface="Arial"/>
                <a:cs typeface="Arial"/>
                <a:sym typeface="Wingdings"/>
              </a:rPr>
              <a:t> tao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anaty</a:t>
            </a:r>
            <a:r>
              <a:rPr lang="fr-FR" sz="1100" dirty="0">
                <a:latin typeface="Arial"/>
                <a:cs typeface="Arial"/>
                <a:sym typeface="Wingdings"/>
              </a:rPr>
              <a:t> </a:t>
            </a:r>
            <a:r>
              <a:rPr lang="fr-FR" sz="1100" dirty="0" err="1">
                <a:latin typeface="Arial"/>
                <a:cs typeface="Arial"/>
                <a:sym typeface="Wingdings"/>
              </a:rPr>
              <a:t>tany</a:t>
            </a:r>
            <a:r>
              <a:rPr lang="fr-FR" sz="1100" dirty="0">
                <a:latin typeface="Arial"/>
                <a:cs typeface="Arial"/>
                <a:sym typeface="Wingdings"/>
              </a:rPr>
              <a:t>. </a:t>
            </a:r>
            <a:endParaRPr lang="fr-FR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1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41517" y="7225525"/>
            <a:ext cx="346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21" descr="C:\Program Files (x86)\Microsoft Office\MEDIA\CAGCAT10\j0234131.wmf">
            <a:extLst>
              <a:ext uri="{FF2B5EF4-FFF2-40B4-BE49-F238E27FC236}">
                <a16:creationId xmlns:a16="http://schemas.microsoft.com/office/drawing/2014/main" id="{C06D3A5D-7E9F-2C5D-DDE9-CC0285FD3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19" y="6733010"/>
            <a:ext cx="445017" cy="47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0C835B74-2548-C80D-AF66-18614F3E5C31}"/>
              </a:ext>
            </a:extLst>
          </p:cNvPr>
          <p:cNvSpPr txBox="1"/>
          <p:nvPr/>
        </p:nvSpPr>
        <p:spPr>
          <a:xfrm>
            <a:off x="1327756" y="6801743"/>
            <a:ext cx="3348406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100" dirty="0" err="1">
                <a:latin typeface="Arial" pitchFamily="34" charset="0"/>
                <a:cs typeface="Arial" pitchFamily="34" charset="0"/>
              </a:rPr>
              <a:t>Avela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hitanina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andro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mandritra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 3- 5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andro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vao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totorana</a:t>
            </a:r>
            <a:endParaRPr lang="fr-FR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3019F5-6D1A-53C3-7819-1CDB11668B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0" t="9356" r="15747"/>
          <a:stretch/>
        </p:blipFill>
        <p:spPr>
          <a:xfrm>
            <a:off x="679683" y="320381"/>
            <a:ext cx="3842253" cy="3143397"/>
          </a:xfrm>
          <a:prstGeom prst="rect">
            <a:avLst/>
          </a:prstGeom>
        </p:spPr>
      </p:pic>
      <p:cxnSp>
        <p:nvCxnSpPr>
          <p:cNvPr id="5" name="AutoShape 5">
            <a:extLst>
              <a:ext uri="{FF2B5EF4-FFF2-40B4-BE49-F238E27FC236}">
                <a16:creationId xmlns:a16="http://schemas.microsoft.com/office/drawing/2014/main" id="{B3F31E56-6283-BD27-2AB4-1281F4E10F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08173" y="2496794"/>
            <a:ext cx="212948" cy="92789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AutoShape 5">
            <a:extLst>
              <a:ext uri="{FF2B5EF4-FFF2-40B4-BE49-F238E27FC236}">
                <a16:creationId xmlns:a16="http://schemas.microsoft.com/office/drawing/2014/main" id="{7FB90E78-F6F0-BC56-C589-873D5A600B3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99912" y="3435093"/>
            <a:ext cx="1650693" cy="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AutoShape 5">
            <a:extLst>
              <a:ext uri="{FF2B5EF4-FFF2-40B4-BE49-F238E27FC236}">
                <a16:creationId xmlns:a16="http://schemas.microsoft.com/office/drawing/2014/main" id="{8F950B11-95CF-C57D-35F0-261D05D9C89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199912" y="2461860"/>
            <a:ext cx="60434" cy="88025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C42D787B-75BC-B370-D68F-22DC1E730E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4" t="7538" r="15173" b="4680"/>
          <a:stretch/>
        </p:blipFill>
        <p:spPr>
          <a:xfrm>
            <a:off x="679683" y="3568809"/>
            <a:ext cx="3842253" cy="314339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669685A-F453-EB31-4C1A-D613E83CD379}"/>
              </a:ext>
            </a:extLst>
          </p:cNvPr>
          <p:cNvSpPr txBox="1"/>
          <p:nvPr/>
        </p:nvSpPr>
        <p:spPr>
          <a:xfrm>
            <a:off x="1538524" y="5813276"/>
            <a:ext cx="14093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 </a:t>
            </a:r>
            <a:r>
              <a:rPr lang="fr-FR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ambony</a:t>
            </a:r>
            <a:endParaRPr lang="fr-FR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1E7E156-AFF8-6E9F-E05D-7EA52A794619}"/>
              </a:ext>
            </a:extLst>
          </p:cNvPr>
          <p:cNvSpPr txBox="1"/>
          <p:nvPr/>
        </p:nvSpPr>
        <p:spPr>
          <a:xfrm>
            <a:off x="3432189" y="6092572"/>
            <a:ext cx="14093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 </a:t>
            </a:r>
            <a:r>
              <a:rPr lang="fr-FR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ambany</a:t>
            </a:r>
            <a:endParaRPr lang="fr-FR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AutoShape 5">
            <a:extLst>
              <a:ext uri="{FF2B5EF4-FFF2-40B4-BE49-F238E27FC236}">
                <a16:creationId xmlns:a16="http://schemas.microsoft.com/office/drawing/2014/main" id="{B98979E5-1ADD-998A-72E6-56C12B800E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03622" y="2467710"/>
            <a:ext cx="1303623" cy="29084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ECCB7726-4C1F-FD49-2EC6-40AD35493C34}"/>
              </a:ext>
            </a:extLst>
          </p:cNvPr>
          <p:cNvSpPr txBox="1"/>
          <p:nvPr/>
        </p:nvSpPr>
        <p:spPr>
          <a:xfrm>
            <a:off x="4128821" y="3132802"/>
            <a:ext cx="3907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fr-MG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651CF76-DA27-98D7-E91A-A48569C7C266}"/>
              </a:ext>
            </a:extLst>
          </p:cNvPr>
          <p:cNvSpPr txBox="1"/>
          <p:nvPr/>
        </p:nvSpPr>
        <p:spPr>
          <a:xfrm>
            <a:off x="4178249" y="6397859"/>
            <a:ext cx="3850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fr-MG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77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54001" y="7225525"/>
            <a:ext cx="334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0ABC29-21AB-5F54-1370-11D2DBE23A6F}"/>
              </a:ext>
            </a:extLst>
          </p:cNvPr>
          <p:cNvSpPr/>
          <p:nvPr/>
        </p:nvSpPr>
        <p:spPr>
          <a:xfrm>
            <a:off x="149884" y="175737"/>
            <a:ext cx="4554478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FANOTORANA LAVAKA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173E08-5715-5914-2771-9F2BCA062372}"/>
              </a:ext>
            </a:extLst>
          </p:cNvPr>
          <p:cNvSpPr/>
          <p:nvPr/>
        </p:nvSpPr>
        <p:spPr>
          <a:xfrm>
            <a:off x="241760" y="497292"/>
            <a:ext cx="4946531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100" b="1" dirty="0">
              <a:solidFill>
                <a:srgbClr val="FF330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pPr algn="just">
              <a:spcAft>
                <a:spcPts val="600"/>
              </a:spcAft>
            </a:pP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1.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Asiana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fako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efa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ho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lo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ambany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ary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hitsahana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hifatratra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tsara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.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Natao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hitazona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hamandoana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no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ilay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io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lafika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io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.</a:t>
            </a:r>
          </a:p>
          <a:p>
            <a:pPr algn="just">
              <a:spcAft>
                <a:spcPts val="600"/>
              </a:spcAft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2.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Averina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ambany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ihany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ilay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manta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(2/3),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afatrapatratra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tsara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amin’ny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angady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mba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hifitsaka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tsara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ary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sahabo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ho 30sm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sisa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no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avela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.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Afangaro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amin’ilay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ambony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(1/3)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zezika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gasy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20Kg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farafahakeliny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(4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siô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) </a:t>
            </a: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3.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Ahorona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afovoany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tsara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tsatoka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famantarana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ary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tohizana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hatrany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fanotofana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mifangaro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zezika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ary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hezahana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hisy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koveta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sahabo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ho   15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sm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haavony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ary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50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sm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savaivony</a:t>
            </a: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4.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Totofana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fako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avy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hatrany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ary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tondrahana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be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raha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tsy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misy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orana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nefa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te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hamboly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haingana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.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Tsara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kokoa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raha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mitondraka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mandritra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3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andro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na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misy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orana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be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indray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mandeha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vao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volena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. 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EDBD87FC-DBD9-9326-1937-AEB5A58AA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04" y="4473820"/>
            <a:ext cx="575650" cy="46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AE84FAB-8F5E-421B-98C2-843E0444D1FD}"/>
              </a:ext>
            </a:extLst>
          </p:cNvPr>
          <p:cNvSpPr txBox="1"/>
          <p:nvPr/>
        </p:nvSpPr>
        <p:spPr>
          <a:xfrm>
            <a:off x="969202" y="4321946"/>
            <a:ext cx="4051944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Raha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ka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votry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ilay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tany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hovolena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fihinamboa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dia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asiana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ravina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voandelaka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voatetika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afangaro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anatin’ilay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tany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farany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voalaza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Sady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zezika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iny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fanafody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mampiala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votry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7807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56205" y="7225525"/>
            <a:ext cx="332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585E12D-54C8-8C3A-A1A5-6BB0084E3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372" y="495769"/>
            <a:ext cx="2369787" cy="182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3E9E2-25C4-1D52-93BE-8C00A6A8B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5508" y="496089"/>
            <a:ext cx="2235761" cy="182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8B13A3A-F61F-3F12-1326-3BAE6282D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1629" y="2514151"/>
            <a:ext cx="2262212" cy="199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F6641D38-5E0F-32F6-24BA-B1B733E45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566" y="2514150"/>
            <a:ext cx="2414293" cy="199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10FC01-BC93-CAF3-F837-EB499E6C21A6}"/>
              </a:ext>
            </a:extLst>
          </p:cNvPr>
          <p:cNvSpPr txBox="1"/>
          <p:nvPr/>
        </p:nvSpPr>
        <p:spPr>
          <a:xfrm>
            <a:off x="1498589" y="4931291"/>
            <a:ext cx="3357616" cy="12772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Avela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aloha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hifitsaka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tany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vao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azo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volena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Raha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maina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andro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dia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tondrahana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mandritry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telo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andro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fa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raha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avy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dia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tokony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hiandry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orana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iray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mafimafy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vao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volena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Mila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mametraka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rakotra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maina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manodidina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lavaka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rehefa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avy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manondraka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hitazonana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hamandoana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8A0B0F3E-B826-EE21-58BF-4970F1D5F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5" y="5132593"/>
            <a:ext cx="575650" cy="46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16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4964" y="5677215"/>
            <a:ext cx="4666410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defTabSz="804547"/>
            <a:r>
              <a:rPr lang="fr-FR" sz="1000" dirty="0">
                <a:latin typeface="Arial"/>
                <a:cs typeface="Arial"/>
              </a:rPr>
              <a:t>Auteur : RAKOTOSAMIMANANA Stéphan (Consultant)</a:t>
            </a:r>
          </a:p>
          <a:p>
            <a:pPr lvl="0" defTabSz="804547"/>
            <a:endParaRPr lang="fr-FR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804547"/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les contributions de CEFFEL </a:t>
            </a:r>
          </a:p>
          <a:p>
            <a:pPr lvl="0" defTabSz="804547"/>
            <a:endParaRPr lang="fr-FR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804547"/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Dessin : CEFFEL, ECO Consult</a:t>
            </a:r>
          </a:p>
          <a:p>
            <a:pPr lvl="0" defTabSz="804547"/>
            <a:endParaRPr lang="fr-FR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804547"/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Crédit photo : RAKOTOVAO Andrianavalonarivo, RAKOTOSAMIMANANA Stéphan, CEFFEL, ECO Consult </a:t>
            </a:r>
          </a:p>
          <a:p>
            <a:pPr lvl="0" defTabSz="804547"/>
            <a:endParaRPr lang="fr-FR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804547"/>
            <a:r>
              <a:rPr lang="fr-FR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Imprimé le 10/01/2023 à Mahajanga</a:t>
            </a:r>
          </a:p>
        </p:txBody>
      </p:sp>
    </p:spTree>
    <p:extLst>
      <p:ext uri="{BB962C8B-B14F-4D97-AF65-F5344CB8AC3E}">
        <p14:creationId xmlns:p14="http://schemas.microsoft.com/office/powerpoint/2010/main" val="3364329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47571" y="7225525"/>
            <a:ext cx="3407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7B9F57-C7BE-A72B-D695-095DDD364CE5}"/>
              </a:ext>
            </a:extLst>
          </p:cNvPr>
          <p:cNvSpPr/>
          <p:nvPr/>
        </p:nvSpPr>
        <p:spPr>
          <a:xfrm>
            <a:off x="372255" y="198806"/>
            <a:ext cx="4583140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FAMBOLENA NY ZANAKAZO</a:t>
            </a:r>
            <a:endParaRPr lang="en-US" sz="1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D9115A8-47A1-DFCB-28F8-964F3D47F8A7}"/>
              </a:ext>
            </a:extLst>
          </p:cNvPr>
          <p:cNvSpPr txBox="1"/>
          <p:nvPr/>
        </p:nvSpPr>
        <p:spPr>
          <a:xfrm>
            <a:off x="372255" y="703834"/>
            <a:ext cx="4816036" cy="24622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fr-FR" sz="11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1.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Tondrahana ho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mando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tsara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lavaka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efa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nasiana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rakotra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fako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ary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hahataka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kely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ity</a:t>
            </a:r>
            <a:r>
              <a:rPr lang="fr-F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</a:rPr>
              <a:t>farany</a:t>
            </a: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2.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Manao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lavaka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sahaza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haben’ny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pot  (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halaliny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sy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habeny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)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eo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afovoany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tsara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.</a:t>
            </a: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3.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Tatahana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amin’ny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meso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na lame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maranitra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tsara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pot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izay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atao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manaraka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lavany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sy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mitsivalana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manaraka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sakany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aty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ambany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ahafahana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manala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pot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nefa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tsy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manimba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taharo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mitazona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zanakazo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.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Raha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toa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ka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efa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misy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faka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mivoaka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pot dia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tapahana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izany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. </a:t>
            </a: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4.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Atsatoka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anatin’ilay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lavaka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kely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natao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zanakazo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ka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hezahana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mifanandrify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haavon’ny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sy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taharo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ambony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.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Fenoina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tsara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sisiny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ary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tsindritsindriana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amin’ny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rantsantanana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hifatratra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tsara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nefa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tsy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mandratra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ilay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taharo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nentiny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avy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.</a:t>
            </a: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/>
              </a:rPr>
              <a:t>5.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Averina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haka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toerana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tsara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rakotra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izay</a:t>
            </a:r>
            <a:r>
              <a:rPr lang="fr-FR" sz="1100" dirty="0">
                <a:latin typeface="Arial" pitchFamily="34" charset="0"/>
                <a:cs typeface="Arial" pitchFamily="34" charset="0"/>
                <a:sym typeface="Wingdings"/>
              </a:rPr>
              <a:t> </a:t>
            </a:r>
            <a:r>
              <a:rPr lang="fr-FR" sz="1100" dirty="0" err="1">
                <a:latin typeface="Arial" pitchFamily="34" charset="0"/>
                <a:cs typeface="Arial" pitchFamily="34" charset="0"/>
                <a:sym typeface="Wingdings"/>
              </a:rPr>
              <a:t>natao</a:t>
            </a:r>
            <a:endParaRPr lang="fr-FR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6.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Tondrahana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ho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mando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tsara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avy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eo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. </a:t>
            </a:r>
            <a:endParaRPr lang="fr-FR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B5FB7E-F938-344C-5D51-D5E6591B1868}"/>
              </a:ext>
            </a:extLst>
          </p:cNvPr>
          <p:cNvSpPr txBox="1"/>
          <p:nvPr/>
        </p:nvSpPr>
        <p:spPr>
          <a:xfrm>
            <a:off x="1525480" y="3302031"/>
            <a:ext cx="3662811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Raha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ka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ilay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zanakazo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dia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aza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adino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manala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ilay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fatorana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hita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fa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efa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migeja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izany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Raha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izany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dia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andrasana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aorian’ny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fambolena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vao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manala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azy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FE30F1A3-6224-C0CD-11F2-2106AFD4F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55" y="3925628"/>
            <a:ext cx="578500" cy="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F6E0DA7-4B67-BE22-D69D-1A216CBC30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5" t="56336" r="34124"/>
          <a:stretch/>
        </p:blipFill>
        <p:spPr>
          <a:xfrm>
            <a:off x="1548724" y="5026882"/>
            <a:ext cx="3417510" cy="210209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FE65496-07AC-A6F2-DBA7-35E78D4AC138}"/>
              </a:ext>
            </a:extLst>
          </p:cNvPr>
          <p:cNvSpPr txBox="1"/>
          <p:nvPr/>
        </p:nvSpPr>
        <p:spPr>
          <a:xfrm>
            <a:off x="1525480" y="4142895"/>
            <a:ext cx="3662811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traikefan'ireo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mpamboly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papay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zaraina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telo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papay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masaka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ampotony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tiana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hakana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taranaka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voa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amin'ny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faritra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afovoany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betsaka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vaviny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alaina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atao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masomboly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èche : haut 9">
            <a:extLst>
              <a:ext uri="{FF2B5EF4-FFF2-40B4-BE49-F238E27FC236}">
                <a16:creationId xmlns:a16="http://schemas.microsoft.com/office/drawing/2014/main" id="{930A1198-775B-C5E2-B90D-B1305E3433C7}"/>
              </a:ext>
            </a:extLst>
          </p:cNvPr>
          <p:cNvSpPr/>
          <p:nvPr/>
        </p:nvSpPr>
        <p:spPr>
          <a:xfrm rot="2667027">
            <a:off x="2332270" y="6397100"/>
            <a:ext cx="265300" cy="630194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G" dirty="0"/>
          </a:p>
        </p:txBody>
      </p:sp>
    </p:spTree>
    <p:extLst>
      <p:ext uri="{BB962C8B-B14F-4D97-AF65-F5344CB8AC3E}">
        <p14:creationId xmlns:p14="http://schemas.microsoft.com/office/powerpoint/2010/main" val="749950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792180" y="7225525"/>
            <a:ext cx="39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3" descr="20211118_073712">
            <a:extLst>
              <a:ext uri="{FF2B5EF4-FFF2-40B4-BE49-F238E27FC236}">
                <a16:creationId xmlns:a16="http://schemas.microsoft.com/office/drawing/2014/main" id="{C830DD83-9187-8F94-ECD9-CC3FA4CB6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3" y="214012"/>
            <a:ext cx="2054416" cy="168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8" name="Picture 6" descr="20211118_074020">
            <a:extLst>
              <a:ext uri="{FF2B5EF4-FFF2-40B4-BE49-F238E27FC236}">
                <a16:creationId xmlns:a16="http://schemas.microsoft.com/office/drawing/2014/main" id="{E81BCF0B-43C9-194A-194A-B1BA64CA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901" y="244135"/>
            <a:ext cx="2155754" cy="163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" name="Picture 9" descr="20211118_074100">
            <a:extLst>
              <a:ext uri="{FF2B5EF4-FFF2-40B4-BE49-F238E27FC236}">
                <a16:creationId xmlns:a16="http://schemas.microsoft.com/office/drawing/2014/main" id="{E566C25D-FF79-004C-4064-8091EFDE5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5" y="2125078"/>
            <a:ext cx="2093861" cy="180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4" name="Picture 12" descr="20211118_074146">
            <a:extLst>
              <a:ext uri="{FF2B5EF4-FFF2-40B4-BE49-F238E27FC236}">
                <a16:creationId xmlns:a16="http://schemas.microsoft.com/office/drawing/2014/main" id="{2616CF02-6517-2F31-6738-FF2EB328D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68" y="2125071"/>
            <a:ext cx="2082885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" name="Picture 15" descr="20211118_074214">
            <a:extLst>
              <a:ext uri="{FF2B5EF4-FFF2-40B4-BE49-F238E27FC236}">
                <a16:creationId xmlns:a16="http://schemas.microsoft.com/office/drawing/2014/main" id="{5410C5B4-8BA7-A4FF-5EA8-0FC2F088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20" y="4179868"/>
            <a:ext cx="213995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" name="Picture 18" descr="20211118_074300">
            <a:extLst>
              <a:ext uri="{FF2B5EF4-FFF2-40B4-BE49-F238E27FC236}">
                <a16:creationId xmlns:a16="http://schemas.microsoft.com/office/drawing/2014/main" id="{B6150F99-E627-92B7-64B2-41F7B5F5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69" y="4165687"/>
            <a:ext cx="2108800" cy="209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17FDF76-74C0-72CA-E196-623868E33AA6}"/>
              </a:ext>
            </a:extLst>
          </p:cNvPr>
          <p:cNvSpPr txBox="1"/>
          <p:nvPr/>
        </p:nvSpPr>
        <p:spPr>
          <a:xfrm>
            <a:off x="2233173" y="1564759"/>
            <a:ext cx="3907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fr-MG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092272C-3355-726F-596D-DE8C5388F2B9}"/>
              </a:ext>
            </a:extLst>
          </p:cNvPr>
          <p:cNvSpPr txBox="1"/>
          <p:nvPr/>
        </p:nvSpPr>
        <p:spPr>
          <a:xfrm>
            <a:off x="4586021" y="1553289"/>
            <a:ext cx="3907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fr-MG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C71A3FE-C237-0CC4-ED69-54182024FABA}"/>
              </a:ext>
            </a:extLst>
          </p:cNvPr>
          <p:cNvSpPr txBox="1"/>
          <p:nvPr/>
        </p:nvSpPr>
        <p:spPr>
          <a:xfrm>
            <a:off x="2216829" y="3594684"/>
            <a:ext cx="3907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fr-MG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69E60D1-32C5-3368-CB6E-50713049CC71}"/>
              </a:ext>
            </a:extLst>
          </p:cNvPr>
          <p:cNvSpPr txBox="1"/>
          <p:nvPr/>
        </p:nvSpPr>
        <p:spPr>
          <a:xfrm>
            <a:off x="4550146" y="3609200"/>
            <a:ext cx="3907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fr-MG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AA64E13-3901-B1E0-B87C-5423F6D88A5F}"/>
              </a:ext>
            </a:extLst>
          </p:cNvPr>
          <p:cNvSpPr txBox="1"/>
          <p:nvPr/>
        </p:nvSpPr>
        <p:spPr>
          <a:xfrm>
            <a:off x="2233163" y="5953747"/>
            <a:ext cx="3907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fr-MG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8D4C0F9-8CBD-A985-D6E7-531276CA4738}"/>
              </a:ext>
            </a:extLst>
          </p:cNvPr>
          <p:cNvSpPr txBox="1"/>
          <p:nvPr/>
        </p:nvSpPr>
        <p:spPr>
          <a:xfrm>
            <a:off x="4586020" y="5923602"/>
            <a:ext cx="3907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fr-MG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332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1172" y="896165"/>
            <a:ext cx="4789045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spc="136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Ireo</a:t>
            </a:r>
            <a:r>
              <a:rPr lang="en-US" sz="1200" b="1" spc="136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b="1" spc="136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asa</a:t>
            </a:r>
            <a:r>
              <a:rPr lang="en-US" sz="1200" b="1" spc="136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b="1" spc="136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fikolokoloina</a:t>
            </a:r>
            <a:r>
              <a:rPr lang="en-US" sz="1200" b="1" spc="136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b="1" spc="136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mahazatra</a:t>
            </a:r>
            <a:endParaRPr lang="en-US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319" y="1199436"/>
            <a:ext cx="4809580" cy="25494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Aft>
                <a:spcPts val="400"/>
              </a:spcAft>
            </a:pPr>
            <a:r>
              <a:rPr lang="en-US" sz="1100" dirty="0">
                <a:latin typeface="Arial"/>
                <a:cs typeface="Arial"/>
              </a:rPr>
              <a:t>Ohatra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fambolena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rehetra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ireto</a:t>
            </a:r>
            <a:r>
              <a:rPr lang="en-US" sz="1100" dirty="0">
                <a:latin typeface="Arial"/>
                <a:cs typeface="Arial"/>
              </a:rPr>
              <a:t> no </a:t>
            </a:r>
            <a:r>
              <a:rPr lang="en-US" sz="1100" dirty="0" err="1">
                <a:latin typeface="Arial"/>
                <a:cs typeface="Arial"/>
              </a:rPr>
              <a:t>asa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fikolokoloina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mahazatra</a:t>
            </a:r>
            <a:r>
              <a:rPr lang="en-US" sz="1100" dirty="0">
                <a:latin typeface="Arial"/>
                <a:cs typeface="Arial"/>
              </a:rPr>
              <a:t> :</a:t>
            </a:r>
          </a:p>
          <a:p>
            <a:pPr marL="171450" indent="-171450" algn="just">
              <a:spcAft>
                <a:spcPts val="400"/>
              </a:spcAft>
              <a:buFontTx/>
              <a:buChar char="-"/>
            </a:pPr>
            <a:r>
              <a:rPr lang="en-US" sz="1100" u="sng" dirty="0" err="1">
                <a:latin typeface="Arial" panose="020B0604020202020204" pitchFamily="34" charset="0"/>
                <a:cs typeface="Arial" panose="020B0604020202020204" pitchFamily="34" charset="0"/>
              </a:rPr>
              <a:t>Fihavana</a:t>
            </a:r>
            <a:r>
              <a:rPr lang="en-US" sz="1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u="sng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u="sng" dirty="0" err="1">
                <a:latin typeface="Arial" panose="020B0604020202020204" pitchFamily="34" charset="0"/>
                <a:cs typeface="Arial" panose="020B0604020202020204" pitchFamily="34" charset="0"/>
              </a:rPr>
              <a:t>hevoevo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hampivelatra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sakafo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isaky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ahitra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mifatratra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ampotony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indrindra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vao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novolena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 algn="just">
              <a:spcAft>
                <a:spcPts val="400"/>
              </a:spcAft>
              <a:buFontTx/>
              <a:buChar char="-"/>
            </a:pPr>
            <a:r>
              <a:rPr lang="en-US" sz="1100" u="sng" dirty="0" err="1">
                <a:latin typeface="Arial" panose="020B0604020202020204" pitchFamily="34" charset="0"/>
                <a:cs typeface="Arial" panose="020B0604020202020204" pitchFamily="34" charset="0"/>
              </a:rPr>
              <a:t>Fanamafisana</a:t>
            </a:r>
            <a:r>
              <a:rPr lang="en-US" sz="1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u="sng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u="sng" dirty="0" err="1">
                <a:latin typeface="Arial" panose="020B0604020202020204" pitchFamily="34" charset="0"/>
                <a:cs typeface="Arial" panose="020B0604020202020204" pitchFamily="34" charset="0"/>
              </a:rPr>
              <a:t>rakotra</a:t>
            </a:r>
            <a:r>
              <a:rPr lang="en-US" sz="1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hiadiana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ahidratsy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hitazonana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hamandoana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400"/>
              </a:spcAft>
              <a:buFontTx/>
              <a:buChar char="-"/>
            </a:pPr>
            <a:r>
              <a:rPr lang="en-US" sz="1100" u="sng" dirty="0" err="1">
                <a:latin typeface="Arial" panose="020B0604020202020204" pitchFamily="34" charset="0"/>
                <a:cs typeface="Arial" panose="020B0604020202020204" pitchFamily="34" charset="0"/>
              </a:rPr>
              <a:t>Fanalana</a:t>
            </a:r>
            <a:r>
              <a:rPr lang="en-US" sz="1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u="sng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u="sng" dirty="0" err="1">
                <a:latin typeface="Arial" panose="020B0604020202020204" pitchFamily="34" charset="0"/>
                <a:cs typeface="Arial" panose="020B0604020202020204" pitchFamily="34" charset="0"/>
              </a:rPr>
              <a:t>sakelika</a:t>
            </a:r>
            <a:r>
              <a:rPr lang="en-US" sz="1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u="sng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u="sng" dirty="0">
                <a:latin typeface="Arial" panose="020B0604020202020204" pitchFamily="34" charset="0"/>
                <a:cs typeface="Arial" panose="020B0604020202020204" pitchFamily="34" charset="0"/>
              </a:rPr>
              <a:t> gourmand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indrindra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mila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tsongoina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matetika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tsiry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miseho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reningirefy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algn="just">
              <a:spcAft>
                <a:spcPts val="400"/>
              </a:spcAft>
              <a:buFontTx/>
              <a:buChar char="-"/>
            </a:pPr>
            <a:r>
              <a:rPr lang="en-US" sz="1100" u="sng" dirty="0" err="1">
                <a:latin typeface="Arial"/>
                <a:cs typeface="Arial"/>
              </a:rPr>
              <a:t>Fanondrahana</a:t>
            </a:r>
            <a:r>
              <a:rPr lang="en-US" sz="1100" dirty="0">
                <a:latin typeface="Arial"/>
                <a:cs typeface="Arial"/>
              </a:rPr>
              <a:t> : 30 </a:t>
            </a:r>
            <a:r>
              <a:rPr lang="en-US" sz="1100" dirty="0" err="1">
                <a:latin typeface="Arial"/>
                <a:cs typeface="Arial"/>
              </a:rPr>
              <a:t>herinandro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farafahakeliny</a:t>
            </a:r>
            <a:r>
              <a:rPr lang="en-US" sz="1100" dirty="0">
                <a:latin typeface="Arial"/>
                <a:cs typeface="Arial"/>
              </a:rPr>
              <a:t> no </a:t>
            </a:r>
            <a:r>
              <a:rPr lang="en-US" sz="1100" dirty="0" err="1">
                <a:latin typeface="Arial"/>
                <a:cs typeface="Arial"/>
              </a:rPr>
              <a:t>manondraka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aty</a:t>
            </a:r>
            <a:r>
              <a:rPr lang="en-US" sz="1100" dirty="0">
                <a:latin typeface="Arial"/>
                <a:cs typeface="Arial"/>
              </a:rPr>
              <a:t> Boeny </a:t>
            </a:r>
            <a:r>
              <a:rPr lang="en-US" sz="1100" dirty="0" err="1">
                <a:latin typeface="Arial"/>
                <a:cs typeface="Arial"/>
              </a:rPr>
              <a:t>ary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indroa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isan’kerinandro</a:t>
            </a:r>
            <a:r>
              <a:rPr lang="en-US" sz="1100" dirty="0">
                <a:latin typeface="Arial"/>
                <a:cs typeface="Arial"/>
              </a:rPr>
              <a:t> no </a:t>
            </a:r>
            <a:r>
              <a:rPr lang="en-US" sz="1100" dirty="0" err="1">
                <a:latin typeface="Arial"/>
                <a:cs typeface="Arial"/>
              </a:rPr>
              <a:t>manondraka</a:t>
            </a:r>
            <a:r>
              <a:rPr lang="en-US" sz="1100" dirty="0">
                <a:latin typeface="Arial"/>
                <a:cs typeface="Arial"/>
              </a:rPr>
              <a:t> ka 20 </a:t>
            </a:r>
            <a:r>
              <a:rPr lang="en-US" sz="1100" dirty="0" err="1">
                <a:latin typeface="Arial"/>
                <a:cs typeface="Arial"/>
              </a:rPr>
              <a:t>litatra</a:t>
            </a:r>
            <a:r>
              <a:rPr lang="en-US" sz="1100" dirty="0">
                <a:latin typeface="Arial"/>
                <a:cs typeface="Arial"/>
              </a:rPr>
              <a:t> </a:t>
            </a:r>
            <a:r>
              <a:rPr lang="en-US" sz="1100" dirty="0" err="1">
                <a:latin typeface="Arial"/>
                <a:cs typeface="Arial"/>
              </a:rPr>
              <a:t>isam-potony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isaky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manondraka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izany</a:t>
            </a:r>
            <a:r>
              <a:rPr lang="en-US" sz="1100" dirty="0">
                <a:latin typeface="Arial"/>
                <a:cs typeface="Arial"/>
              </a:rPr>
              <a:t> hoe 40 </a:t>
            </a:r>
            <a:r>
              <a:rPr lang="en-US" sz="1100" dirty="0" err="1">
                <a:latin typeface="Arial"/>
                <a:cs typeface="Arial"/>
              </a:rPr>
              <a:t>litatra</a:t>
            </a:r>
            <a:r>
              <a:rPr lang="en-US" sz="1100" dirty="0">
                <a:latin typeface="Arial"/>
                <a:cs typeface="Arial"/>
              </a:rPr>
              <a:t> </a:t>
            </a:r>
            <a:r>
              <a:rPr lang="en-US" sz="1100" dirty="0" err="1">
                <a:latin typeface="Arial"/>
                <a:cs typeface="Arial"/>
              </a:rPr>
              <a:t>isan-kerinandro</a:t>
            </a:r>
            <a:r>
              <a:rPr lang="en-US" sz="1100" dirty="0">
                <a:latin typeface="Arial"/>
                <a:cs typeface="Arial"/>
              </a:rPr>
              <a:t>.</a:t>
            </a:r>
          </a:p>
          <a:p>
            <a:pPr marL="171450" indent="-171450" algn="just">
              <a:spcAft>
                <a:spcPts val="400"/>
              </a:spcAft>
              <a:buFontTx/>
              <a:buChar char="-"/>
            </a:pPr>
            <a:r>
              <a:rPr lang="en-US" sz="1100" u="sng" dirty="0" err="1">
                <a:latin typeface="Arial" panose="020B0604020202020204" pitchFamily="34" charset="0"/>
                <a:cs typeface="Arial" panose="020B0604020202020204" pitchFamily="34" charset="0"/>
              </a:rPr>
              <a:t>Fanalana</a:t>
            </a:r>
            <a:r>
              <a:rPr lang="en-US" sz="1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u="sng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u="sng" dirty="0" err="1">
                <a:latin typeface="Arial" panose="020B0604020202020204" pitchFamily="34" charset="0"/>
                <a:cs typeface="Arial" panose="020B0604020202020204" pitchFamily="34" charset="0"/>
              </a:rPr>
              <a:t>fatorana</a:t>
            </a:r>
            <a:r>
              <a:rPr lang="en-US" sz="11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raha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mbola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ilay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fatorana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esorina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tanteraka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izany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rehefa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manomboka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migija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kofehy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173" y="130312"/>
            <a:ext cx="4874364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FIKOLOKOLOANA NY HAZO FIHINAMBOA</a:t>
            </a:r>
            <a:endParaRPr lang="en-US" sz="1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586" y="437636"/>
            <a:ext cx="47230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fihinamboa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“IZAY MAHAKOLOKOLO NO MANANA NY SOA”.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taona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voalohany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tena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maintsy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atao</a:t>
            </a:r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izany</a:t>
            </a:r>
            <a:endParaRPr lang="en-US" sz="1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69" b="28456"/>
          <a:stretch/>
        </p:blipFill>
        <p:spPr>
          <a:xfrm>
            <a:off x="1153796" y="3860659"/>
            <a:ext cx="2923934" cy="344218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851631" y="7182202"/>
            <a:ext cx="34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776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173" y="130312"/>
            <a:ext cx="4874364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FIKOLOKOLOANA NY HAZO FIHINAMBOA</a:t>
            </a:r>
            <a:endParaRPr lang="en-US" sz="1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664" y="422705"/>
            <a:ext cx="4918873" cy="694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spc="136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Ny</a:t>
            </a:r>
            <a:r>
              <a:rPr lang="en-US" sz="1200" b="1" spc="136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b="1" spc="136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fitondrana</a:t>
            </a:r>
            <a:r>
              <a:rPr lang="en-US" sz="1200" b="1" spc="136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b="1" spc="136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zezika</a:t>
            </a:r>
            <a:r>
              <a:rPr lang="en-US" sz="1200" b="1" spc="136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 </a:t>
            </a:r>
          </a:p>
          <a:p>
            <a:pPr algn="just">
              <a:lnSpc>
                <a:spcPct val="115000"/>
              </a:lnSpc>
            </a:pPr>
            <a:r>
              <a:rPr lang="en-US" sz="1100" spc="136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Amin’ny</a:t>
            </a:r>
            <a:r>
              <a:rPr lang="en-US" sz="1100" spc="13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spc="136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voalohan’orana</a:t>
            </a:r>
            <a:r>
              <a:rPr lang="en-US" sz="1100" spc="13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 </a:t>
            </a:r>
            <a:r>
              <a:rPr lang="en-US" sz="1100" spc="136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tsara</a:t>
            </a:r>
            <a:r>
              <a:rPr lang="en-US" sz="1100" spc="13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spc="136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indrindra</a:t>
            </a:r>
            <a:r>
              <a:rPr lang="en-US" sz="1100" spc="13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spc="136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nefa</a:t>
            </a:r>
            <a:r>
              <a:rPr lang="en-US" sz="1100" spc="13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spc="136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azo</a:t>
            </a:r>
            <a:r>
              <a:rPr lang="en-US" sz="1100" spc="13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spc="136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atao</a:t>
            </a:r>
            <a:r>
              <a:rPr lang="en-US" sz="1100" spc="13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spc="136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koa</a:t>
            </a:r>
            <a:r>
              <a:rPr lang="en-US" sz="1100" spc="13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1100" spc="136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volana</a:t>
            </a:r>
            <a:r>
              <a:rPr lang="en-US" sz="1100" spc="13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spc="136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alohan’ny</a:t>
            </a:r>
            <a:r>
              <a:rPr lang="en-US" sz="1100" spc="13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spc="136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hamohazany</a:t>
            </a:r>
            <a:r>
              <a:rPr lang="en-US" sz="1100" spc="13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89465" y="1761378"/>
            <a:ext cx="20760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Ahataka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rakotra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manao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tatatra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mifanandrify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haben’ny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(15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halaliny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habeny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89465" y="3979018"/>
            <a:ext cx="2076072" cy="6001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100" dirty="0" err="1">
                <a:latin typeface="Arial"/>
                <a:cs typeface="Arial"/>
              </a:rPr>
              <a:t>Araraka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anatin’iny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zezi-pahitra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kaomposta</a:t>
            </a:r>
            <a:r>
              <a:rPr lang="en-US" sz="1100" dirty="0">
                <a:latin typeface="Arial"/>
                <a:cs typeface="Arial"/>
              </a:rPr>
              <a:t> 20 Kg no </a:t>
            </a:r>
            <a:r>
              <a:rPr lang="en-US" sz="1100" dirty="0" err="1">
                <a:latin typeface="Arial"/>
                <a:cs typeface="Arial"/>
              </a:rPr>
              <a:t>mihoatra</a:t>
            </a:r>
            <a:endParaRPr lang="en-US" sz="1100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4" y="1133931"/>
            <a:ext cx="2368356" cy="1982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62" y="3203808"/>
            <a:ext cx="2360867" cy="19813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3" y="5272964"/>
            <a:ext cx="2368356" cy="1992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89465" y="5969378"/>
            <a:ext cx="20760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Afangaro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totofana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averina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rakotra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aloha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831492" y="7182202"/>
            <a:ext cx="369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black"/>
                </a:solidFill>
                <a:latin typeface="Calibri"/>
              </a:rPr>
              <a:t>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DDCD057-4D6B-4576-C556-B4D7FACF7FFC}"/>
              </a:ext>
            </a:extLst>
          </p:cNvPr>
          <p:cNvSpPr txBox="1"/>
          <p:nvPr/>
        </p:nvSpPr>
        <p:spPr>
          <a:xfrm>
            <a:off x="2215393" y="2789763"/>
            <a:ext cx="3907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fr-MG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BCA829-6C47-0415-76A8-57D7787D40B6}"/>
              </a:ext>
            </a:extLst>
          </p:cNvPr>
          <p:cNvSpPr txBox="1"/>
          <p:nvPr/>
        </p:nvSpPr>
        <p:spPr>
          <a:xfrm>
            <a:off x="2168822" y="4858919"/>
            <a:ext cx="3907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fr-MG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9F295E-7B5E-F847-EC17-142C0D90808E}"/>
              </a:ext>
            </a:extLst>
          </p:cNvPr>
          <p:cNvSpPr txBox="1"/>
          <p:nvPr/>
        </p:nvSpPr>
        <p:spPr>
          <a:xfrm>
            <a:off x="2188436" y="6976850"/>
            <a:ext cx="3907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fr-MG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459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173" y="130312"/>
            <a:ext cx="4874364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FIKOLOKOLOINA NY HAZO FIHINAMBOA</a:t>
            </a:r>
            <a:endParaRPr lang="en-US" sz="1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664" y="422705"/>
            <a:ext cx="4918873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spc="136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Ny</a:t>
            </a:r>
            <a:r>
              <a:rPr lang="en-US" sz="1200" b="1" spc="136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b="1" spc="136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fanaovana</a:t>
            </a:r>
            <a:r>
              <a:rPr lang="en-US" sz="1200" b="1" spc="136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ala </a:t>
            </a:r>
            <a:r>
              <a:rPr lang="en-US" sz="1200" b="1" spc="136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vadim-boly</a:t>
            </a:r>
            <a:r>
              <a:rPr lang="en-US" sz="1200" b="1" spc="136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 </a:t>
            </a:r>
            <a:r>
              <a:rPr lang="en-US" sz="1100" spc="13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6664" y="649453"/>
            <a:ext cx="4918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Amporisihana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hatrany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mpamboly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hiasa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hamboly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elanelany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voly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legioma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anelanelany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mahasolo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fanondrahana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fitondrana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zezika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1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3" y="1926271"/>
            <a:ext cx="4869734" cy="273922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880919" y="7182202"/>
            <a:ext cx="319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black"/>
                </a:solidFill>
                <a:latin typeface="Calibri"/>
              </a:rPr>
              <a:t>22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016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6184" y="134082"/>
            <a:ext cx="5024514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IREO FAHAVALON’NY HAZO FIHINAMBOA </a:t>
            </a:r>
          </a:p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 NY FANAFODINY</a:t>
            </a:r>
            <a:endParaRPr lang="en-US" sz="1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108024"/>
              </p:ext>
            </p:extLst>
          </p:nvPr>
        </p:nvGraphicFramePr>
        <p:xfrm>
          <a:off x="226268" y="606408"/>
          <a:ext cx="4944430" cy="66426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3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7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94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Bibikely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Hazo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voakasika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sy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fisehony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Ady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atao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16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Varangambitsika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na cochenille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err="1">
                          <a:effectLst/>
                          <a:latin typeface="Arial"/>
                          <a:cs typeface="Arial"/>
                        </a:rPr>
                        <a:t>Mapaza</a:t>
                      </a:r>
                      <a:endParaRPr lang="fr-FR" sz="900" dirty="0" err="1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Arial"/>
                          <a:cs typeface="Arial"/>
                        </a:rPr>
                        <a:t>manga, </a:t>
                      </a:r>
                      <a:r>
                        <a:rPr lang="fr-FR" sz="900" dirty="0" err="1">
                          <a:effectLst/>
                          <a:latin typeface="Arial"/>
                          <a:cs typeface="Arial"/>
                        </a:rPr>
                        <a:t>fianakavian’ny</a:t>
                      </a:r>
                      <a:r>
                        <a:rPr lang="fr-FR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/>
                          <a:cs typeface="Arial"/>
                        </a:rPr>
                        <a:t>voasary</a:t>
                      </a:r>
                      <a:r>
                        <a:rPr lang="fr-FR" sz="900" dirty="0">
                          <a:effectLst/>
                          <a:latin typeface="Arial"/>
                          <a:cs typeface="Arial"/>
                        </a:rPr>
                        <a:t> 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Bibikely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toy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dinta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madinika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misarona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raotra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fotsy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izay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mitsetsitra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tsiron-kanina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Ny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fisian’ilay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dintiny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dia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misarika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vintsika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sy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aretimolaly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(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fumagine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)</a:t>
                      </a:r>
                      <a:endParaRPr lang="fr-FR" sz="9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6582" marR="36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Vinaingitra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fotsy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1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sotro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ho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an’ny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rano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1litatra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miampy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savony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gasy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savony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fotsy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mampandroatra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azy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 :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tonga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dia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afendraka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amin’ny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faritra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misy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azy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amin’ny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andro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malefaka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. </a:t>
                      </a:r>
                      <a:r>
                        <a:rPr lang="fr-FR" sz="900" dirty="0" err="1">
                          <a:effectLst/>
                          <a:latin typeface="Arial"/>
                          <a:cs typeface="Arial"/>
                        </a:rPr>
                        <a:t>Avereno</a:t>
                      </a:r>
                      <a:r>
                        <a:rPr lang="fr-FR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/>
                          <a:cs typeface="Arial"/>
                        </a:rPr>
                        <a:t>isan’andro</a:t>
                      </a:r>
                      <a:r>
                        <a:rPr lang="fr-FR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/>
                          <a:cs typeface="Arial"/>
                        </a:rPr>
                        <a:t>izany</a:t>
                      </a:r>
                      <a:r>
                        <a:rPr lang="fr-FR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/>
                          <a:cs typeface="Arial"/>
                        </a:rPr>
                        <a:t>mandra-pialan’ny</a:t>
                      </a:r>
                      <a:r>
                        <a:rPr lang="fr-FR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/>
                          <a:cs typeface="Arial"/>
                        </a:rPr>
                        <a:t>bibikely</a:t>
                      </a:r>
                      <a:r>
                        <a:rPr lang="fr-FR" sz="900" dirty="0">
                          <a:effectLst/>
                          <a:latin typeface="Arial"/>
                          <a:cs typeface="Arial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Pipin’omby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1l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afangaro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amin’ny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rano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5l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ary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tonga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dia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afendraka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Azo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averina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matetika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raha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mbola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eo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ilay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bibikely</a:t>
                      </a: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Alikaola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90° 2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sotro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menaka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zavamaniry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2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sotro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atao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anaty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rano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1l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dia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ahontsana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mafy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tsara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dia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afendraka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avy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hatrany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Averimberina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mandrapaha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tsy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misy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intsony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bibikely</a:t>
                      </a: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  <a:latin typeface="Arial"/>
                          <a:cs typeface="Arial"/>
                        </a:rPr>
                        <a:t>Ady </a:t>
                      </a:r>
                      <a:r>
                        <a:rPr lang="en-GB" sz="900" b="1" dirty="0" err="1">
                          <a:effectLst/>
                          <a:latin typeface="Arial"/>
                          <a:cs typeface="Arial"/>
                        </a:rPr>
                        <a:t>simika</a:t>
                      </a:r>
                      <a:r>
                        <a:rPr lang="en-GB" sz="900" b="1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: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ireo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fanafody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“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systémique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”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izany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hoe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miditra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any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anaty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zavamaniry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izay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manana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hery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fiasa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thiachlopride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,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imidaclopride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,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diméthoate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,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chloropyriphos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ethyl</a:t>
                      </a:r>
                      <a:endParaRPr lang="fr-FR" sz="9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36582" marR="365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4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Ramerina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pucéron</a:t>
                      </a:r>
                      <a:endParaRPr lang="fr-FR" sz="900" dirty="0" err="1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6582" marR="36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Fianakavian’ny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voasary</a:t>
                      </a:r>
                      <a:endParaRPr lang="fr-FR" sz="900" dirty="0" err="1">
                        <a:effectLst/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effectLst/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Bibikely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mitsetsitra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tsironkanina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amin’ireo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laingony</a:t>
                      </a:r>
                      <a:endParaRPr lang="fr-FR" sz="900" dirty="0" err="1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6582" marR="36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Sakay 2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sotro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voatotoalona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anaty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rano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10l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mandrindra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12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andro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, ka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rehefa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mamendraka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azy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dia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1 l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fanafody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tampohana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rano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madio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2l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ary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asiana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savony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hampandroatra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azy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.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Averina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matetika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mandrampanjavona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bibikely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.</a:t>
                      </a:r>
                      <a:endParaRPr lang="fr-FR" sz="900" dirty="0">
                        <a:effectLst/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Tongolo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lay 2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sotro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maina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tsara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ary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voatoto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alona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anaty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rano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10l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mandritra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12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ora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Afangaro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amin’ny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ranontsavony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2l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fanafody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1l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dia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afendraka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amin’ny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hazo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Averina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matetika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izany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mandra-paharesy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fahavalo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Vinaingitra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fotsy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1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sotro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an’ny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rano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1l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miampy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savony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gasy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savony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fotsy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mampandroatra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azy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: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tonga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dia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afendraka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amin’ny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faritra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misy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azy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amin’ny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andro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malefaka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Avereno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isan’andro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izany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mandra-pialan’ny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bibikely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  <a:latin typeface="Arial"/>
                          <a:cs typeface="Arial"/>
                        </a:rPr>
                        <a:t>Ady </a:t>
                      </a:r>
                      <a:r>
                        <a:rPr lang="en-GB" sz="900" b="1" dirty="0" err="1">
                          <a:effectLst/>
                          <a:latin typeface="Arial"/>
                          <a:cs typeface="Arial"/>
                        </a:rPr>
                        <a:t>simika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: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solifara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(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soufre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mouillable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)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dia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tena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mahomby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ka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atao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5-10g/l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fatrany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koa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ireo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fanafody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sokajy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pyréthrinoïde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rehetra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. 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4856205" y="7182202"/>
            <a:ext cx="3444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162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6184" y="134082"/>
            <a:ext cx="483403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2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IREO FAHAVALON’NY HAZO FIHINAMBOA </a:t>
            </a:r>
          </a:p>
          <a:p>
            <a:pPr algn="ctr">
              <a:lnSpc>
                <a:spcPct val="115000"/>
              </a:lnSpc>
            </a:pPr>
            <a:r>
              <a:rPr lang="en-US" sz="12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 NY FANAFODINY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44360"/>
              </p:ext>
            </p:extLst>
          </p:nvPr>
        </p:nvGraphicFramePr>
        <p:xfrm>
          <a:off x="146185" y="765193"/>
          <a:ext cx="4944430" cy="3876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2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9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Bibikely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Hazo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voakasika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sy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fisehony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Ady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atao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Kanohano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punaise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diabolique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Manga,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voasary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, 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mapaza</a:t>
                      </a:r>
                      <a:endParaRPr lang="fr-FR" sz="900" dirty="0" err="1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Manindrona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taho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malemy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tsiry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Samborina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dia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vonoina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amin’ny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tanana</a:t>
                      </a: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  <a:latin typeface="Arial"/>
                          <a:cs typeface="Arial"/>
                        </a:rPr>
                        <a:t>Ady </a:t>
                      </a:r>
                      <a:r>
                        <a:rPr lang="en-GB" sz="900" b="1" dirty="0" err="1">
                          <a:effectLst/>
                          <a:latin typeface="Arial"/>
                          <a:cs typeface="Arial"/>
                        </a:rPr>
                        <a:t>simika</a:t>
                      </a:r>
                      <a:r>
                        <a:rPr lang="en-GB" sz="900" b="1" dirty="0">
                          <a:effectLst/>
                          <a:latin typeface="Arial"/>
                          <a:cs typeface="Arial"/>
                        </a:rPr>
                        <a:t> :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fanafody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“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systémique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”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rehetra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mety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avokoa</a:t>
                      </a:r>
                      <a:endParaRPr lang="fr-FR" sz="9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6582" marR="36582" marT="0" marB="0"/>
                </a:tc>
                <a:extLst>
                  <a:ext uri="{0D108BD9-81ED-4DB2-BD59-A6C34878D82A}">
                    <a16:rowId xmlns:a16="http://schemas.microsoft.com/office/drawing/2014/main" val="3878241921"/>
                  </a:ext>
                </a:extLst>
              </a:tr>
              <a:tr h="252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Fanday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sababaka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chenille)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Voasary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Samborina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dia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vonoina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amin’ny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tanana</a:t>
                      </a: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  <a:latin typeface="Arial"/>
                          <a:cs typeface="Arial"/>
                        </a:rPr>
                        <a:t>Ady </a:t>
                      </a:r>
                      <a:r>
                        <a:rPr lang="en-GB" sz="900" b="1" dirty="0" err="1">
                          <a:effectLst/>
                          <a:latin typeface="Arial"/>
                          <a:cs typeface="Arial"/>
                        </a:rPr>
                        <a:t>simika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: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fanafody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sokajy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“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pyréthrinoïde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”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rehetra</a:t>
                      </a:r>
                      <a:endParaRPr lang="fr-FR" sz="9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6582" marR="365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Lali-boankazo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(mouche de fruit)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Arial"/>
                          <a:cs typeface="Arial"/>
                        </a:rPr>
                        <a:t>Manga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err="1">
                          <a:effectLst/>
                          <a:latin typeface="Arial"/>
                          <a:cs typeface="Arial"/>
                        </a:rPr>
                        <a:t>Voasary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effectLst/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Olitra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foy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avy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amin’ny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atodin-dalitra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no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hita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anaty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voankazo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ka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manimba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azy</a:t>
                      </a:r>
                      <a:endParaRPr lang="fr-FR" sz="900" dirty="0" err="1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6582" marR="36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Lavenona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mololo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: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lavenona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4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kapoaka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afangaro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rano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10l dia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afafy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amin’ny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voankazo</a:t>
                      </a: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  <a:latin typeface="Arial"/>
                          <a:cs typeface="Arial"/>
                        </a:rPr>
                        <a:t>Ady </a:t>
                      </a:r>
                      <a:r>
                        <a:rPr lang="en-GB" sz="900" b="1" dirty="0" err="1">
                          <a:effectLst/>
                          <a:latin typeface="Arial"/>
                          <a:cs typeface="Arial"/>
                        </a:rPr>
                        <a:t>simika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: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fanafody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sokajy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“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pyréthrinoïde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”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rehetra</a:t>
                      </a:r>
                      <a:endParaRPr lang="fr-FR" sz="9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36582" marR="365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Halakely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(acarien)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Voasary</a:t>
                      </a: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Mpitsetsitra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ravina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sy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taho</a:t>
                      </a:r>
                      <a:r>
                        <a:rPr lang="en-GB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malemy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Sakay 2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sotro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voatotoalona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anaty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rano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10l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mandrindra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12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andro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, ka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rehefa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mamendraka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azy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dia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1 l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fanafody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tampohana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rano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madio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2l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ary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asiana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savony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hampandroatra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azy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.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Averina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matetika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mandrampanjavona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ny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900" dirty="0" err="1">
                          <a:effectLst/>
                          <a:latin typeface="Arial"/>
                          <a:cs typeface="Arial"/>
                        </a:rPr>
                        <a:t>bibikely</a:t>
                      </a:r>
                      <a:r>
                        <a:rPr lang="en-GB" sz="900" dirty="0">
                          <a:effectLst/>
                          <a:latin typeface="Arial"/>
                          <a:cs typeface="Arial"/>
                        </a:rPr>
                        <a:t>.</a:t>
                      </a:r>
                      <a:endParaRPr lang="fr-FR" sz="900" dirty="0">
                        <a:effectLst/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Ady </a:t>
                      </a:r>
                      <a:r>
                        <a:rPr lang="fr-FR" sz="9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simika</a:t>
                      </a:r>
                      <a:r>
                        <a:rPr lang="fr-F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: Acaricide, soufre mouillable 5-10g/l</a:t>
                      </a:r>
                      <a:endParaRPr lang="fr-FR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582" marR="3658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895002" y="5143984"/>
            <a:ext cx="3570122" cy="1000274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Rehefa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anatin’ny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fotoana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mamoa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azo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ampiasaina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itchFamily="34" charset="0"/>
                <a:cs typeface="Arial" pitchFamily="34" charset="0"/>
              </a:rPr>
              <a:t>ireo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100" dirty="0" err="1">
                <a:latin typeface="Arial" pitchFamily="34" charset="0"/>
                <a:cs typeface="Arial" pitchFamily="34" charset="0"/>
              </a:rPr>
              <a:t>fanafody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100" dirty="0" err="1">
                <a:latin typeface="Arial" pitchFamily="34" charset="0"/>
                <a:cs typeface="Arial" pitchFamily="34" charset="0"/>
              </a:rPr>
              <a:t>simika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“</a:t>
            </a:r>
            <a:r>
              <a:rPr lang="en-GB" sz="1100" dirty="0" err="1">
                <a:latin typeface="Arial" pitchFamily="34" charset="0"/>
                <a:cs typeface="Arial" pitchFamily="34" charset="0"/>
              </a:rPr>
              <a:t>systémique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”.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1" y="5441963"/>
            <a:ext cx="423690" cy="3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880919" y="7182202"/>
            <a:ext cx="319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025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5086" y="136036"/>
            <a:ext cx="4763402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FANDRANTSANANA (</a:t>
            </a:r>
            <a:r>
              <a:rPr lang="en-US" sz="1300" b="1" spc="136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taille</a:t>
            </a: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5086" y="490265"/>
            <a:ext cx="4845132" cy="3877985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tombotsoa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azo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avy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fandrantsanana</a:t>
            </a: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 algn="just">
              <a:spcAft>
                <a:spcPts val="1200"/>
              </a:spcAft>
              <a:buFontTx/>
              <a:buChar char="-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Manome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endrika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ahafahany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mivelona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farany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ela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indrindra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1200"/>
              </a:spcAft>
              <a:buFontTx/>
              <a:buChar char="-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Mampitombo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vokatra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kalitaony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1200"/>
              </a:spcAft>
              <a:buFontTx/>
              <a:buChar char="-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Misoroka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aretina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maro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samihafa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fototra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ijoroan’ny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fandrantsanana</a:t>
            </a:r>
            <a:endParaRPr lang="en-US" sz="1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Rehefa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betsaka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ravina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miasa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betsaka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voa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Rehefa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azon’ny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hazavana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rivotra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ravina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mijanona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miasa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spcAft>
                <a:spcPts val="1200"/>
              </a:spcAft>
            </a:pPr>
            <a:r>
              <a:rPr lang="en-US" sz="1100" dirty="0">
                <a:latin typeface="Arial"/>
                <a:cs typeface="Arial"/>
              </a:rPr>
              <a:t>2- </a:t>
            </a:r>
            <a:r>
              <a:rPr lang="en-US" sz="1100" dirty="0" err="1">
                <a:latin typeface="Arial"/>
                <a:cs typeface="Arial"/>
              </a:rPr>
              <a:t>Folo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taona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nandratsanana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manafoana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voa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ary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misy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aza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voa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ratsy</a:t>
            </a:r>
            <a:r>
              <a:rPr lang="en-US" sz="1100" dirty="0">
                <a:latin typeface="Arial"/>
                <a:cs typeface="Arial"/>
              </a:rPr>
              <a:t> no azo</a:t>
            </a:r>
          </a:p>
          <a:p>
            <a:pPr algn="just">
              <a:spcAft>
                <a:spcPts val="1200"/>
              </a:spcAft>
            </a:pPr>
            <a:r>
              <a:rPr lang="en-US" sz="1100" dirty="0">
                <a:latin typeface="Arial"/>
                <a:cs typeface="Arial"/>
              </a:rPr>
              <a:t>3- Aleo </a:t>
            </a:r>
            <a:r>
              <a:rPr lang="en-US" sz="1100" dirty="0" err="1">
                <a:latin typeface="Arial"/>
                <a:cs typeface="Arial"/>
              </a:rPr>
              <a:t>mandratsana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araka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tokony</a:t>
            </a:r>
            <a:r>
              <a:rPr lang="en-US" sz="1100" dirty="0">
                <a:latin typeface="Arial"/>
                <a:cs typeface="Arial"/>
              </a:rPr>
              <a:t> ho </a:t>
            </a:r>
            <a:r>
              <a:rPr lang="en-US" sz="1100" dirty="0" err="1">
                <a:latin typeface="Arial"/>
                <a:cs typeface="Arial"/>
              </a:rPr>
              <a:t>izy</a:t>
            </a:r>
            <a:r>
              <a:rPr lang="en-US" sz="1100" dirty="0">
                <a:latin typeface="Arial"/>
                <a:cs typeface="Arial"/>
              </a:rPr>
              <a:t> toy </a:t>
            </a:r>
            <a:r>
              <a:rPr lang="en-US" sz="1100" dirty="0" err="1">
                <a:latin typeface="Arial"/>
                <a:cs typeface="Arial"/>
              </a:rPr>
              <a:t>izay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manao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mihitsy</a:t>
            </a:r>
            <a:r>
              <a:rPr lang="en-US" sz="1100" dirty="0">
                <a:latin typeface="Arial"/>
                <a:cs typeface="Arial"/>
              </a:rPr>
              <a:t>.</a:t>
            </a:r>
          </a:p>
          <a:p>
            <a:pPr algn="just">
              <a:spcAft>
                <a:spcPts val="12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fitaovana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ilaina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7660" y="5578073"/>
            <a:ext cx="649288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Sekatera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03813" y="5564028"/>
            <a:ext cx="650385" cy="29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000" b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Tsofa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63513" y="4881464"/>
            <a:ext cx="1293598" cy="76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000" b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Alikaola</a:t>
            </a:r>
            <a:r>
              <a:rPr lang="fr-FR" sz="10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na </a:t>
            </a:r>
            <a:r>
              <a:rPr lang="fr-FR" sz="1000" b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toaka</a:t>
            </a:r>
            <a:r>
              <a:rPr lang="fr-FR" sz="10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fr-FR" sz="1000" b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ary</a:t>
            </a:r>
            <a:r>
              <a:rPr lang="fr-FR" sz="10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fr-FR" sz="1000" b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vovondandihazo</a:t>
            </a:r>
            <a:r>
              <a:rPr lang="fr-FR" sz="10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(coton)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705" y="5813178"/>
            <a:ext cx="501355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Mila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maranitra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fitaovana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isaky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miova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mila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kasoana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alikaola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toaka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kely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lelany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hialana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mety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fifindran’ny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aretina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izay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hita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maso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79" y="4522863"/>
            <a:ext cx="131445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15" y="4673178"/>
            <a:ext cx="1511779" cy="86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806778" y="7182202"/>
            <a:ext cx="393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black"/>
                </a:solidFill>
                <a:latin typeface="Calibri"/>
              </a:rPr>
              <a:t>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991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5086" y="136036"/>
            <a:ext cx="4763402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FANDRANTSANANA (</a:t>
            </a:r>
            <a:r>
              <a:rPr lang="en-US" sz="1300" b="1" spc="136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taille</a:t>
            </a: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47" y="1121699"/>
            <a:ext cx="4404889" cy="282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35085" y="440735"/>
            <a:ext cx="4763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1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Fomba</a:t>
            </a: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fanapahana</a:t>
            </a: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rantsana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Toy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asehon’ny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eto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ambany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fomba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fanapahana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rantsany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6317" y="4547002"/>
            <a:ext cx="2643220" cy="16004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100" dirty="0">
                <a:latin typeface="Arial"/>
                <a:cs typeface="Arial"/>
              </a:rPr>
              <a:t>Ny </a:t>
            </a:r>
            <a:r>
              <a:rPr lang="en-US" sz="1100" dirty="0" err="1">
                <a:latin typeface="Arial"/>
                <a:cs typeface="Arial"/>
              </a:rPr>
              <a:t>sary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etsy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anila</a:t>
            </a:r>
            <a:r>
              <a:rPr lang="en-US" sz="1100" dirty="0">
                <a:latin typeface="Arial"/>
                <a:cs typeface="Arial"/>
              </a:rPr>
              <a:t> no </a:t>
            </a:r>
            <a:r>
              <a:rPr lang="en-US" sz="1100" dirty="0" err="1">
                <a:latin typeface="Arial"/>
                <a:cs typeface="Arial"/>
              </a:rPr>
              <a:t>fomba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fanapahana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taho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iray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tiana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hamoaka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tsiriny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amin’izay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lalana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tiana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hivoahany</a:t>
            </a:r>
            <a:r>
              <a:rPr lang="en-US" sz="1100" dirty="0">
                <a:latin typeface="Arial"/>
                <a:cs typeface="Arial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1100" dirty="0" err="1">
                <a:latin typeface="Arial"/>
                <a:cs typeface="Arial"/>
              </a:rPr>
              <a:t>Misolampy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mifanohitra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amin’ny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pipetraky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masony</a:t>
            </a:r>
            <a:r>
              <a:rPr lang="en-US" sz="1100" dirty="0">
                <a:latin typeface="Arial"/>
                <a:cs typeface="Arial"/>
              </a:rPr>
              <a:t> no </a:t>
            </a:r>
            <a:r>
              <a:rPr lang="en-US" sz="1100" dirty="0" err="1">
                <a:latin typeface="Arial"/>
                <a:cs typeface="Arial"/>
              </a:rPr>
              <a:t>fomba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hanapahana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azy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ary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miala</a:t>
            </a:r>
            <a:r>
              <a:rPr lang="en-US" sz="1100" dirty="0">
                <a:latin typeface="Arial"/>
                <a:cs typeface="Arial"/>
              </a:rPr>
              <a:t> </a:t>
            </a:r>
            <a:r>
              <a:rPr lang="en-US" sz="1100" dirty="0" err="1">
                <a:latin typeface="Arial"/>
                <a:cs typeface="Arial"/>
              </a:rPr>
              <a:t>tokony</a:t>
            </a:r>
            <a:r>
              <a:rPr lang="en-US" sz="1100" dirty="0">
                <a:latin typeface="Arial"/>
                <a:cs typeface="Arial"/>
              </a:rPr>
              <a:t> ho 5mm </a:t>
            </a:r>
            <a:r>
              <a:rPr lang="en-US" sz="1100" dirty="0" err="1">
                <a:latin typeface="Arial"/>
                <a:cs typeface="Arial"/>
              </a:rPr>
              <a:t>miala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ilay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masony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mba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ahafahan’io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farany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mitsiry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ara-dalana</a:t>
            </a:r>
            <a:r>
              <a:rPr lang="en-US" sz="1100" dirty="0">
                <a:latin typeface="Arial"/>
                <a:cs typeface="Arial"/>
              </a:rPr>
              <a:t>. 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537" y="4108289"/>
            <a:ext cx="2274005" cy="231668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806778" y="7182202"/>
            <a:ext cx="393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black"/>
                </a:solidFill>
                <a:latin typeface="Calibri"/>
              </a:rPr>
              <a:t>26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836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35086" y="276509"/>
            <a:ext cx="4998094" cy="2416046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FOMBA FANDRATSANANA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karazany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roa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fandratsanana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171450" indent="-171450" algn="just">
              <a:spcAft>
                <a:spcPts val="1200"/>
              </a:spcAft>
              <a:buFontTx/>
              <a:buChar char="-"/>
            </a:pP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Fandratsanana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fanomezana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endrika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1200"/>
              </a:spcAft>
              <a:buFontTx/>
              <a:buChar char="-"/>
            </a:pPr>
            <a:r>
              <a:rPr lang="fr-FR" sz="1100" dirty="0" err="1">
                <a:latin typeface="Arial"/>
                <a:cs typeface="Arial"/>
              </a:rPr>
              <a:t>Fandratsanana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fikolokoloana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Fandrantsanana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fanomezana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endrika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(taille de formation)</a:t>
            </a:r>
          </a:p>
          <a:p>
            <a:pPr algn="just">
              <a:spcAft>
                <a:spcPts val="1200"/>
              </a:spcAft>
            </a:pPr>
            <a:r>
              <a:rPr lang="en-US" sz="1100" dirty="0">
                <a:latin typeface="Arial"/>
                <a:cs typeface="Arial"/>
              </a:rPr>
              <a:t>Ny </a:t>
            </a:r>
            <a:r>
              <a:rPr lang="en-US" sz="1100" dirty="0" err="1">
                <a:latin typeface="Arial"/>
                <a:cs typeface="Arial"/>
              </a:rPr>
              <a:t>endriky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hazo</a:t>
            </a:r>
            <a:r>
              <a:rPr lang="en-US" sz="1100" dirty="0">
                <a:latin typeface="Arial"/>
                <a:cs typeface="Arial"/>
              </a:rPr>
              <a:t> (port de </a:t>
            </a:r>
            <a:r>
              <a:rPr lang="en-US" sz="1100" dirty="0" err="1">
                <a:latin typeface="Arial"/>
                <a:cs typeface="Arial"/>
              </a:rPr>
              <a:t>l’arbre</a:t>
            </a:r>
            <a:r>
              <a:rPr lang="en-US" sz="1100" dirty="0">
                <a:latin typeface="Arial"/>
                <a:cs typeface="Arial"/>
              </a:rPr>
              <a:t>) no </a:t>
            </a:r>
            <a:r>
              <a:rPr lang="en-US" sz="1100" dirty="0" err="1">
                <a:latin typeface="Arial"/>
                <a:cs typeface="Arial"/>
              </a:rPr>
              <a:t>mamaritra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vokatra</a:t>
            </a:r>
            <a:r>
              <a:rPr lang="en-US" sz="1100" dirty="0">
                <a:latin typeface="Arial"/>
                <a:cs typeface="Arial"/>
              </a:rPr>
              <a:t> azo </a:t>
            </a:r>
            <a:r>
              <a:rPr lang="en-US" sz="1100" dirty="0" err="1">
                <a:latin typeface="Arial"/>
                <a:cs typeface="Arial"/>
              </a:rPr>
              <a:t>noho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izany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tena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manandanja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tokoa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fandratsanana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fanomezana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endrika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hazo</a:t>
            </a:r>
            <a:r>
              <a:rPr lang="en-US" sz="1100" dirty="0">
                <a:latin typeface="Arial"/>
                <a:cs typeface="Arial"/>
              </a:rPr>
              <a:t>. </a:t>
            </a:r>
            <a:r>
              <a:rPr lang="en-US" sz="1100" dirty="0" err="1">
                <a:latin typeface="Arial"/>
                <a:cs typeface="Arial"/>
              </a:rPr>
              <a:t>Natokana</a:t>
            </a:r>
            <a:r>
              <a:rPr lang="en-US" sz="1100" dirty="0">
                <a:latin typeface="Arial"/>
                <a:cs typeface="Arial"/>
              </a:rPr>
              <a:t> ho </a:t>
            </a:r>
            <a:r>
              <a:rPr lang="en-US" sz="1100" dirty="0" err="1">
                <a:latin typeface="Arial"/>
                <a:cs typeface="Arial"/>
              </a:rPr>
              <a:t>an’ny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hazo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tanora</a:t>
            </a:r>
            <a:r>
              <a:rPr lang="en-US" sz="1100" dirty="0">
                <a:latin typeface="Arial"/>
                <a:cs typeface="Arial"/>
              </a:rPr>
              <a:t> manana </a:t>
            </a:r>
            <a:r>
              <a:rPr lang="en-US" sz="1100" dirty="0" err="1">
                <a:latin typeface="Arial"/>
                <a:cs typeface="Arial"/>
              </a:rPr>
              <a:t>haavo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mihoatra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60cm io </a:t>
            </a:r>
            <a:r>
              <a:rPr lang="en-US" sz="1100" dirty="0" err="1">
                <a:latin typeface="Arial"/>
                <a:cs typeface="Arial"/>
              </a:rPr>
              <a:t>fandratsanana</a:t>
            </a:r>
            <a:r>
              <a:rPr lang="en-US" sz="1100" dirty="0">
                <a:latin typeface="Arial"/>
                <a:cs typeface="Arial"/>
              </a:rPr>
              <a:t> io </a:t>
            </a:r>
            <a:r>
              <a:rPr lang="en-US" sz="1100" dirty="0" err="1">
                <a:latin typeface="Arial"/>
                <a:cs typeface="Arial"/>
              </a:rPr>
              <a:t>indrindra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taona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roa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voalohany</a:t>
            </a:r>
            <a:r>
              <a:rPr lang="en-US" sz="1100" dirty="0">
                <a:latin typeface="Arial"/>
                <a:cs typeface="Arial"/>
              </a:rPr>
              <a:t> ka : 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1" y="2965159"/>
            <a:ext cx="1998483" cy="300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ig 2 bc52007f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635" y="2984678"/>
            <a:ext cx="2965015" cy="316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352" y="2790482"/>
            <a:ext cx="13319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1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Taona</a:t>
            </a: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voalohany</a:t>
            </a:r>
            <a:endParaRPr lang="en-US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398" y="6085683"/>
            <a:ext cx="21220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Ezahana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tahobe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(1)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esorina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sampana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ambany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8443" y="2821246"/>
            <a:ext cx="13319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1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Taona</a:t>
            </a: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faharoa</a:t>
            </a:r>
            <a:endParaRPr lang="en-US" sz="11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06363" y="6085683"/>
            <a:ext cx="22775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Fidiana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taho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hanome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endrika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charpente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dimy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(5)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farafahamarony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864231" y="7182202"/>
            <a:ext cx="336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779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953BD01-E4E4-4E00-A334-D361B10F1F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724" y="131252"/>
            <a:ext cx="459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800" dirty="0"/>
          </a:p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FIZAHAN-TAKELAKA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53BD01-E4E4-4E00-A334-D361B10F1F52}"/>
              </a:ext>
            </a:extLst>
          </p:cNvPr>
          <p:cNvSpPr txBox="1"/>
          <p:nvPr/>
        </p:nvSpPr>
        <p:spPr>
          <a:xfrm>
            <a:off x="366275" y="500584"/>
            <a:ext cx="4767995" cy="56086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Tombontsoa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azo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avy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amin’ny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fambolena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hazo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fihinamboa</a:t>
            </a:r>
            <a:r>
              <a:rPr lang="fr-FR" sz="1100" dirty="0">
                <a:latin typeface="Arial"/>
                <a:cs typeface="Arial"/>
              </a:rPr>
              <a:t> ………………3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Vinavinam-bokatra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sy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vola </a:t>
            </a:r>
            <a:r>
              <a:rPr lang="fr-FR" sz="1100" dirty="0" err="1">
                <a:latin typeface="Arial"/>
                <a:cs typeface="Arial"/>
              </a:rPr>
              <a:t>miditra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amin’ny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fambolena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voankazo</a:t>
            </a:r>
            <a:r>
              <a:rPr lang="fr-FR" sz="1100" dirty="0">
                <a:latin typeface="Arial"/>
                <a:cs typeface="Arial"/>
              </a:rPr>
              <a:t> ……5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Karazana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voankazo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tsara</a:t>
            </a:r>
            <a:r>
              <a:rPr lang="fr-FR" sz="1100" dirty="0">
                <a:latin typeface="Arial"/>
                <a:cs typeface="Arial"/>
              </a:rPr>
              <a:t> ho </a:t>
            </a:r>
            <a:r>
              <a:rPr lang="fr-FR" sz="1100" dirty="0" err="1">
                <a:latin typeface="Arial"/>
                <a:cs typeface="Arial"/>
              </a:rPr>
              <a:t>volena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ary</a:t>
            </a:r>
            <a:r>
              <a:rPr lang="fr-FR" sz="1100" dirty="0">
                <a:latin typeface="Arial"/>
                <a:cs typeface="Arial"/>
              </a:rPr>
              <a:t> Boeny ……………………………7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Ireo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masontsivana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hisafidianana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tany</a:t>
            </a:r>
            <a:r>
              <a:rPr lang="fr-FR" sz="1100" dirty="0">
                <a:latin typeface="Arial"/>
                <a:cs typeface="Arial"/>
              </a:rPr>
              <a:t> ho </a:t>
            </a:r>
            <a:r>
              <a:rPr lang="fr-FR" sz="1100" dirty="0" err="1">
                <a:latin typeface="Arial"/>
                <a:cs typeface="Arial"/>
              </a:rPr>
              <a:t>volena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voankazo</a:t>
            </a:r>
            <a:r>
              <a:rPr lang="fr-FR" sz="1100" dirty="0">
                <a:latin typeface="Arial"/>
                <a:cs typeface="Arial"/>
              </a:rPr>
              <a:t> …………. 9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Ireo</a:t>
            </a:r>
            <a:r>
              <a:rPr lang="fr-FR" sz="1100" dirty="0">
                <a:latin typeface="Arial"/>
                <a:cs typeface="Arial"/>
              </a:rPr>
              <a:t> asa </a:t>
            </a:r>
            <a:r>
              <a:rPr lang="fr-FR" sz="1100" dirty="0" err="1">
                <a:latin typeface="Arial"/>
                <a:cs typeface="Arial"/>
              </a:rPr>
              <a:t>fototra</a:t>
            </a:r>
            <a:r>
              <a:rPr lang="fr-FR" sz="1100" dirty="0">
                <a:latin typeface="Arial"/>
                <a:cs typeface="Arial"/>
              </a:rPr>
              <a:t> ho </a:t>
            </a:r>
            <a:r>
              <a:rPr lang="fr-FR" sz="1100" dirty="0" err="1">
                <a:latin typeface="Arial"/>
                <a:cs typeface="Arial"/>
              </a:rPr>
              <a:t>fanajariana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taninkazo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fihinamboa</a:t>
            </a:r>
            <a:r>
              <a:rPr lang="fr-FR" sz="1100" dirty="0">
                <a:latin typeface="Arial"/>
                <a:cs typeface="Arial"/>
              </a:rPr>
              <a:t> ………………   10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Fomba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fanitsiana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marika</a:t>
            </a:r>
            <a:r>
              <a:rPr lang="fr-FR" sz="1100" dirty="0">
                <a:latin typeface="Arial"/>
                <a:cs typeface="Arial"/>
              </a:rPr>
              <a:t> ho </a:t>
            </a:r>
            <a:r>
              <a:rPr lang="fr-FR" sz="1100" dirty="0" err="1">
                <a:latin typeface="Arial"/>
                <a:cs typeface="Arial"/>
              </a:rPr>
              <a:t>lavahana</a:t>
            </a:r>
            <a:r>
              <a:rPr lang="fr-FR" sz="1100" dirty="0">
                <a:latin typeface="Arial"/>
                <a:cs typeface="Arial"/>
              </a:rPr>
              <a:t> ………………………………….12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Fandravahana</a:t>
            </a:r>
            <a:r>
              <a:rPr lang="fr-FR" sz="1100" dirty="0">
                <a:latin typeface="Arial"/>
                <a:cs typeface="Arial"/>
              </a:rPr>
              <a:t> ………………………………………………………………   14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Fanotorana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lavaka</a:t>
            </a:r>
            <a:r>
              <a:rPr lang="fr-FR" sz="1100" dirty="0">
                <a:latin typeface="Arial"/>
                <a:cs typeface="Arial"/>
              </a:rPr>
              <a:t> ……………………………………………………………16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Fambolena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zanakazo</a:t>
            </a:r>
            <a:r>
              <a:rPr lang="fr-FR" sz="1100" dirty="0">
                <a:latin typeface="Arial"/>
                <a:cs typeface="Arial"/>
              </a:rPr>
              <a:t> ………………………… ………………………....18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Ireo</a:t>
            </a:r>
            <a:r>
              <a:rPr lang="fr-FR" sz="1100" dirty="0">
                <a:latin typeface="Arial"/>
                <a:cs typeface="Arial"/>
              </a:rPr>
              <a:t> asa </a:t>
            </a:r>
            <a:r>
              <a:rPr lang="fr-FR" sz="1100" dirty="0" err="1">
                <a:latin typeface="Arial"/>
                <a:cs typeface="Arial"/>
              </a:rPr>
              <a:t>fikolokoina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mahazatra</a:t>
            </a:r>
            <a:r>
              <a:rPr lang="fr-FR" sz="1100" dirty="0">
                <a:latin typeface="Arial"/>
                <a:cs typeface="Arial"/>
              </a:rPr>
              <a:t> ……………………………………………...20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>
                <a:latin typeface="Arial"/>
                <a:cs typeface="Arial"/>
              </a:rPr>
              <a:t>Ny </a:t>
            </a:r>
            <a:r>
              <a:rPr lang="fr-FR" sz="1100" dirty="0" err="1">
                <a:latin typeface="Arial"/>
                <a:cs typeface="Arial"/>
              </a:rPr>
              <a:t>fitondrana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zezika</a:t>
            </a:r>
            <a:r>
              <a:rPr lang="fr-FR" sz="1100" dirty="0">
                <a:latin typeface="Arial"/>
                <a:cs typeface="Arial"/>
              </a:rPr>
              <a:t>…………………………………………………………..21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>
                <a:latin typeface="Arial"/>
                <a:cs typeface="Arial"/>
              </a:rPr>
              <a:t>Ny </a:t>
            </a:r>
            <a:r>
              <a:rPr lang="fr-FR" sz="1100" dirty="0" err="1">
                <a:latin typeface="Arial"/>
                <a:cs typeface="Arial"/>
              </a:rPr>
              <a:t>fanaovana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ala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vadim-boly</a:t>
            </a:r>
            <a:r>
              <a:rPr lang="fr-FR" sz="1100" dirty="0">
                <a:latin typeface="Arial"/>
                <a:cs typeface="Arial"/>
              </a:rPr>
              <a:t>………………………………….…………….22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Ireo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fahavalon’ny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hazo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fihinamboa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sy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fanafodiny</a:t>
            </a:r>
            <a:r>
              <a:rPr lang="fr-FR" sz="1100" dirty="0">
                <a:latin typeface="Arial"/>
                <a:cs typeface="Arial"/>
              </a:rPr>
              <a:t> ……………………..23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Fandrantsanana</a:t>
            </a:r>
            <a:r>
              <a:rPr lang="fr-FR" sz="1100" dirty="0">
                <a:latin typeface="Arial"/>
                <a:cs typeface="Arial"/>
              </a:rPr>
              <a:t>…………….…………………………………………………25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Ireo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tombontsoa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azo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avy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amin’ny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fandrantsanana</a:t>
            </a:r>
            <a:r>
              <a:rPr lang="fr-FR" sz="1100" dirty="0">
                <a:latin typeface="Arial"/>
                <a:cs typeface="Arial"/>
              </a:rPr>
              <a:t> ……………................25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Ireo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fototra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ijoroan’ny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fandratsanana</a:t>
            </a:r>
            <a:r>
              <a:rPr lang="fr-FR" sz="1100" dirty="0">
                <a:latin typeface="Arial"/>
                <a:cs typeface="Arial"/>
              </a:rPr>
              <a:t> …………….…………………………25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Ireo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fitaovana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ilaina</a:t>
            </a:r>
            <a:r>
              <a:rPr lang="fr-FR" sz="1100" dirty="0">
                <a:latin typeface="Arial"/>
                <a:cs typeface="Arial"/>
              </a:rPr>
              <a:t>……... . ……….………………………...……………….25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961374" y="7182202"/>
            <a:ext cx="239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black"/>
                </a:solidFill>
                <a:latin typeface="Calibri"/>
              </a:rPr>
              <a:t>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499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5562305" y="6685847"/>
            <a:ext cx="239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1</a:t>
            </a:r>
            <a:endParaRPr lang="en-US" sz="1000" dirty="0"/>
          </a:p>
        </p:txBody>
      </p:sp>
      <p:sp>
        <p:nvSpPr>
          <p:cNvPr id="3" name="ZoneTexte 2"/>
          <p:cNvSpPr txBox="1"/>
          <p:nvPr/>
        </p:nvSpPr>
        <p:spPr>
          <a:xfrm>
            <a:off x="235670" y="276509"/>
            <a:ext cx="4744548" cy="2923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FOMBA FANDRATSANANA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670" y="612980"/>
            <a:ext cx="4816472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Fandratsanana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fikolokoloana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taille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d’entretien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spcAft>
                <a:spcPts val="6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Ity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karazana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fandratsanana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ity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natao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indrindra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hanatsara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hitazona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endrika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tiana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aloha. </a:t>
            </a:r>
          </a:p>
          <a:p>
            <a:pPr algn="just">
              <a:spcAft>
                <a:spcPts val="6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Toy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izao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filahatry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fanalana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taho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ilaina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algn="just">
              <a:spcAft>
                <a:spcPts val="6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taho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maty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marary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>
              <a:spcAft>
                <a:spcPts val="6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taho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marefo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>
              <a:spcAft>
                <a:spcPts val="6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3-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sakelika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gourmand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taho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mahita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masoandro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taho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mifamatotra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>
              <a:spcAft>
                <a:spcPts val="6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4-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taho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rehetra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ambany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loatra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mitsotsorika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midina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6" y="2901082"/>
            <a:ext cx="5023539" cy="39078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864231" y="7182202"/>
            <a:ext cx="336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415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35086" y="276509"/>
            <a:ext cx="4845132" cy="2923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3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FOMBA FANDRATSANANA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086" y="612980"/>
            <a:ext cx="49170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Ireto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ohatra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endriky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aloha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aorian’ny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fandratsanana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019175"/>
            <a:ext cx="4876800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835951" y="7182202"/>
            <a:ext cx="3647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992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6923" y="68898"/>
            <a:ext cx="4918614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FANAOVANA GREFY NY MANGA SY NY FIANAKAVIAN’NY VOASARY</a:t>
            </a:r>
            <a:endParaRPr lang="en-US" sz="1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7427" y="522760"/>
            <a:ext cx="5053229" cy="669414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ahafahana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manakambana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toetra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roa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mahakasika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(i)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fahafahana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maniry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mitombo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toetany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(adaptation et résistance)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(ii)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fanatsarana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vokatra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productivité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habetsany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kalitaony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Raha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vao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miresaka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roa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akambana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algn="just">
              <a:spcAft>
                <a:spcPts val="400"/>
              </a:spcAft>
            </a:pPr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reningrefy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sujet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porte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greffe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 :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karazana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mahatanty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toetany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izay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efa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voahomana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mialoha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4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zana-grefy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greffon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 :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karazana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tiana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hampamokarana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fantatra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hatsarany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nalaina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tamina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salama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efa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namokatra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intelo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farafahakeliny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nahafapo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hatrany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vokatra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spcAft>
                <a:spcPts val="1200"/>
              </a:spcAft>
            </a:pPr>
            <a:r>
              <a:rPr lang="en-US" sz="11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Fanamarihana</a:t>
            </a:r>
            <a:endParaRPr lang="en-US" sz="11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200"/>
              </a:spcAft>
            </a:pP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Indraindray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voatery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entina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lavitra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zanagrefy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ka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misy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fomba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atao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hahasimba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azy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spcAft>
                <a:spcPts val="200"/>
              </a:spcAft>
              <a:buFont typeface="Wingdings" pitchFamily="2" charset="2"/>
              <a:buChar char="ü"/>
            </a:pP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Fonosana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gazety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mando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aloha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voalohany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spcAft>
                <a:spcPts val="200"/>
              </a:spcAft>
              <a:buFont typeface="Wingdings" pitchFamily="2" charset="2"/>
              <a:buChar char="ü"/>
            </a:pP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Fonosana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gaine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tantera-pahazavana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indray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avy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avoaka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rivotra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fatorana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spcAft>
                <a:spcPts val="200"/>
              </a:spcAft>
              <a:buFont typeface="Wingdings" pitchFamily="2" charset="2"/>
              <a:buChar char="ü"/>
            </a:pP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Apetraka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anaty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glacière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raha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misy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entina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tsilena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(sachet)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spcAft>
                <a:spcPts val="200"/>
              </a:spcAft>
              <a:buFont typeface="Wingdings" pitchFamily="2" charset="2"/>
              <a:buChar char="ü"/>
            </a:pP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Hidina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glacière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200"/>
              </a:spcAft>
            </a:pP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200"/>
              </a:spcAft>
            </a:pP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hitazomana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azy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hangatsiatsiaka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raha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mampiasa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fampangatsiahana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izay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azo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atao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vainganglasy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clarinette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efa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mety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962" y="5019227"/>
            <a:ext cx="20605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87" y="5019227"/>
            <a:ext cx="23050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864231" y="7182202"/>
            <a:ext cx="336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black"/>
                </a:solidFill>
                <a:latin typeface="Calibri"/>
              </a:rPr>
              <a:t>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67A8A0-E35F-43A2-D178-5884E1135A40}"/>
              </a:ext>
            </a:extLst>
          </p:cNvPr>
          <p:cNvSpPr txBox="1"/>
          <p:nvPr/>
        </p:nvSpPr>
        <p:spPr>
          <a:xfrm>
            <a:off x="1024246" y="6786013"/>
            <a:ext cx="3961431" cy="430887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maintsy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mitovy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taranaka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reningrefy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zana-grefy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Ohatra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samy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voasary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samy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manga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DA725ACC-5F8D-505F-D265-57402B64A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6" y="6850641"/>
            <a:ext cx="423690" cy="3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505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319" y="68898"/>
            <a:ext cx="4980218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FANAOVANA GREFY NY MANGA SY NY </a:t>
            </a:r>
            <a:r>
              <a:rPr lang="en-US" sz="1300" b="1" spc="136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FIANAKAVIAN’Ny</a:t>
            </a: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VOASARY</a:t>
            </a:r>
            <a:endParaRPr lang="en-US" sz="1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6301" y="4948237"/>
            <a:ext cx="4798253" cy="1892826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Ny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grefy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ho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an’ny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manga</a:t>
            </a:r>
            <a:endParaRPr lang="en-US" sz="12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algn="just">
              <a:spcAft>
                <a:spcPts val="400"/>
              </a:spcAft>
            </a:pPr>
            <a:r>
              <a:rPr lang="en-US" sz="1100" dirty="0" err="1">
                <a:latin typeface="Arial"/>
                <a:cs typeface="Arial"/>
              </a:rPr>
              <a:t>Ampatsiahivina</a:t>
            </a:r>
            <a:r>
              <a:rPr lang="en-US" sz="1100" dirty="0">
                <a:latin typeface="Arial"/>
                <a:cs typeface="Arial"/>
              </a:rPr>
              <a:t> fa :</a:t>
            </a:r>
          </a:p>
          <a:p>
            <a:pPr algn="just">
              <a:spcAft>
                <a:spcPts val="400"/>
              </a:spcAft>
            </a:pPr>
            <a:r>
              <a:rPr lang="en-US" sz="1100" dirty="0">
                <a:latin typeface="Arial"/>
                <a:cs typeface="Arial"/>
              </a:rPr>
              <a:t>- Ny </a:t>
            </a:r>
            <a:r>
              <a:rPr lang="en-US" sz="1100" dirty="0" err="1">
                <a:latin typeface="Arial"/>
                <a:cs typeface="Arial"/>
              </a:rPr>
              <a:t>tsara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atao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b="1" dirty="0" err="1">
                <a:latin typeface="Arial"/>
                <a:cs typeface="Arial"/>
              </a:rPr>
              <a:t>reningrefy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dia</a:t>
            </a:r>
            <a:r>
              <a:rPr lang="en-US" sz="1100" dirty="0">
                <a:latin typeface="Arial"/>
                <a:cs typeface="Arial"/>
              </a:rPr>
              <a:t> : manga lava, manga </a:t>
            </a:r>
            <a:r>
              <a:rPr lang="en-US" sz="1100" dirty="0" err="1">
                <a:latin typeface="Arial"/>
                <a:cs typeface="Arial"/>
              </a:rPr>
              <a:t>bory</a:t>
            </a:r>
            <a:r>
              <a:rPr lang="en-US" sz="1100" dirty="0">
                <a:latin typeface="Arial"/>
                <a:cs typeface="Arial"/>
              </a:rPr>
              <a:t>, manga </a:t>
            </a:r>
            <a:r>
              <a:rPr lang="en-US" sz="1100" dirty="0" err="1">
                <a:latin typeface="Arial"/>
                <a:cs typeface="Arial"/>
              </a:rPr>
              <a:t>rano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ary</a:t>
            </a:r>
            <a:r>
              <a:rPr lang="en-US" sz="1100" dirty="0">
                <a:latin typeface="Arial"/>
                <a:cs typeface="Arial"/>
              </a:rPr>
              <a:t> manga </a:t>
            </a:r>
            <a:r>
              <a:rPr lang="en-US" sz="1100" dirty="0" err="1">
                <a:latin typeface="Arial"/>
                <a:cs typeface="Arial"/>
              </a:rPr>
              <a:t>sakoa</a:t>
            </a:r>
            <a:r>
              <a:rPr lang="en-US" sz="1100" dirty="0">
                <a:latin typeface="Arial"/>
                <a:cs typeface="Arial"/>
              </a:rPr>
              <a:t>. </a:t>
            </a:r>
            <a:r>
              <a:rPr lang="en-US" sz="1100" dirty="0" err="1">
                <a:latin typeface="Arial"/>
                <a:cs typeface="Arial"/>
              </a:rPr>
              <a:t>Efa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natao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anaty</a:t>
            </a:r>
            <a:r>
              <a:rPr lang="en-US" sz="1100" dirty="0">
                <a:latin typeface="Arial"/>
                <a:cs typeface="Arial"/>
              </a:rPr>
              <a:t> pot (20sm x 30sm) </a:t>
            </a:r>
            <a:r>
              <a:rPr lang="en-US" sz="1100" dirty="0" err="1">
                <a:latin typeface="Arial"/>
                <a:cs typeface="Arial"/>
              </a:rPr>
              <a:t>ary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mahatratra</a:t>
            </a:r>
            <a:r>
              <a:rPr lang="en-US" sz="1100" dirty="0">
                <a:latin typeface="Arial"/>
                <a:cs typeface="Arial"/>
              </a:rPr>
              <a:t> toy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pensilihazo</a:t>
            </a:r>
            <a:r>
              <a:rPr lang="en-US" sz="1100" dirty="0">
                <a:latin typeface="Arial"/>
                <a:cs typeface="Arial"/>
              </a:rPr>
              <a:t> (crayon) </a:t>
            </a:r>
            <a:r>
              <a:rPr lang="en-US" sz="1100" dirty="0" err="1">
                <a:latin typeface="Arial"/>
                <a:cs typeface="Arial"/>
              </a:rPr>
              <a:t>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mihoatra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haben’ny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tahony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ary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mihoatra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40sm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haavony</a:t>
            </a:r>
            <a:r>
              <a:rPr lang="en-US" sz="1100" dirty="0">
                <a:latin typeface="Arial"/>
                <a:cs typeface="Arial"/>
              </a:rPr>
              <a:t>. 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400"/>
              </a:spcAft>
            </a:pPr>
            <a:r>
              <a:rPr lang="en-US" sz="1100" dirty="0">
                <a:latin typeface="Arial"/>
                <a:cs typeface="Arial"/>
              </a:rPr>
              <a:t>- Ny </a:t>
            </a:r>
            <a:r>
              <a:rPr lang="en-US" sz="1100" dirty="0" err="1">
                <a:latin typeface="Arial"/>
                <a:cs typeface="Arial"/>
              </a:rPr>
              <a:t>karazana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tsara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ampitomboana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kosa</a:t>
            </a:r>
            <a:r>
              <a:rPr lang="en-US" sz="1100" dirty="0">
                <a:latin typeface="Arial"/>
                <a:cs typeface="Arial"/>
              </a:rPr>
              <a:t> (</a:t>
            </a:r>
            <a:r>
              <a:rPr lang="en-US" sz="1100" dirty="0" err="1">
                <a:latin typeface="Arial"/>
                <a:cs typeface="Arial"/>
              </a:rPr>
              <a:t>araka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filan’ny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tsena</a:t>
            </a:r>
            <a:r>
              <a:rPr lang="en-US" sz="1100" dirty="0">
                <a:latin typeface="Arial"/>
                <a:cs typeface="Arial"/>
              </a:rPr>
              <a:t>) </a:t>
            </a:r>
            <a:r>
              <a:rPr lang="en-US" sz="1100" dirty="0" err="1">
                <a:latin typeface="Arial"/>
                <a:cs typeface="Arial"/>
              </a:rPr>
              <a:t>dia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Valencia, Springfield </a:t>
            </a:r>
            <a:r>
              <a:rPr lang="en-US" sz="1100" dirty="0" err="1">
                <a:latin typeface="Arial"/>
                <a:cs typeface="Arial"/>
              </a:rPr>
              <a:t>na</a:t>
            </a:r>
            <a:r>
              <a:rPr lang="en-US" sz="1100" dirty="0">
                <a:latin typeface="Arial"/>
                <a:cs typeface="Arial"/>
              </a:rPr>
              <a:t> langosta, Irwin, Zill </a:t>
            </a:r>
            <a:r>
              <a:rPr lang="en-US" sz="1100" dirty="0" err="1">
                <a:latin typeface="Arial"/>
                <a:cs typeface="Arial"/>
              </a:rPr>
              <a:t>ary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Diégo</a:t>
            </a:r>
            <a:r>
              <a:rPr lang="en-US" sz="1100" dirty="0">
                <a:latin typeface="Arial"/>
                <a:cs typeface="Arial"/>
              </a:rPr>
              <a:t>.</a:t>
            </a:r>
          </a:p>
          <a:p>
            <a:pPr algn="just">
              <a:spcAft>
                <a:spcPts val="1200"/>
              </a:spcAft>
            </a:pPr>
            <a:endParaRPr lang="en-US" sz="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61663" y="1322299"/>
            <a:ext cx="5008940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fitaovana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kojakoja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ilaina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raha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hanao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9"/>
          <a:stretch/>
        </p:blipFill>
        <p:spPr bwMode="auto">
          <a:xfrm>
            <a:off x="2096869" y="1733937"/>
            <a:ext cx="1378612" cy="78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2"/>
          <a:stretch/>
        </p:blipFill>
        <p:spPr bwMode="auto">
          <a:xfrm>
            <a:off x="358056" y="1714679"/>
            <a:ext cx="1504561" cy="80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0"/>
          <a:stretch/>
        </p:blipFill>
        <p:spPr bwMode="auto">
          <a:xfrm>
            <a:off x="3724538" y="1714679"/>
            <a:ext cx="1197143" cy="77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67265" y="2539472"/>
            <a:ext cx="9764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err="1"/>
              <a:t>Antsin-grefy</a:t>
            </a:r>
            <a:endParaRPr lang="fr-FR" sz="11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272967" y="2545252"/>
            <a:ext cx="1311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Cutter na </a:t>
            </a:r>
            <a:r>
              <a:rPr lang="fr-FR" sz="1100" b="1" dirty="0" err="1"/>
              <a:t>antsipika</a:t>
            </a:r>
            <a:endParaRPr lang="fr-FR" sz="11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949117" y="2535467"/>
            <a:ext cx="476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na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139511" y="2536667"/>
            <a:ext cx="893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err="1"/>
              <a:t>Sekatera</a:t>
            </a:r>
            <a:endParaRPr lang="fr-FR" sz="11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2726031" y="3425353"/>
            <a:ext cx="17411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/>
              <a:t>Alikaola</a:t>
            </a:r>
            <a:r>
              <a:rPr lang="fr-FR" sz="1100" b="1" dirty="0"/>
              <a:t> na </a:t>
            </a:r>
            <a:r>
              <a:rPr lang="fr-FR" sz="1100" b="1" dirty="0" err="1"/>
              <a:t>toaka</a:t>
            </a:r>
            <a:r>
              <a:rPr lang="fr-FR" sz="1100" b="1" dirty="0"/>
              <a:t> </a:t>
            </a:r>
            <a:r>
              <a:rPr lang="fr-FR" sz="1100" b="1" dirty="0" err="1"/>
              <a:t>sy</a:t>
            </a:r>
            <a:r>
              <a:rPr lang="fr-FR" sz="1100" b="1" dirty="0"/>
              <a:t> </a:t>
            </a:r>
            <a:r>
              <a:rPr lang="fr-FR" sz="1100" b="1" dirty="0" err="1"/>
              <a:t>vovondandihazo</a:t>
            </a:r>
            <a:endParaRPr lang="fr-FR" sz="1100" b="1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0" y="2989607"/>
            <a:ext cx="159067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385137" y="3999257"/>
            <a:ext cx="16233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err="1"/>
              <a:t>Famatorana</a:t>
            </a:r>
            <a:r>
              <a:rPr lang="fr-FR" sz="1100" b="1" dirty="0"/>
              <a:t> (ligature)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5877" y="4318919"/>
            <a:ext cx="50135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Mila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maranitra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fitaovana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isaky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miova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mila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kasoana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alikaola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toaka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kely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lelany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10833" y="7182202"/>
            <a:ext cx="389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CC70DA-3A20-D111-71C2-053E64B7196C}"/>
              </a:ext>
            </a:extLst>
          </p:cNvPr>
          <p:cNvSpPr/>
          <p:nvPr/>
        </p:nvSpPr>
        <p:spPr>
          <a:xfrm>
            <a:off x="157047" y="838643"/>
            <a:ext cx="5013556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100" dirty="0" err="1">
                <a:latin typeface="Arial"/>
                <a:cs typeface="Arial"/>
              </a:rPr>
              <a:t>Amin’ny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fotoana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hiverenan’ny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zavamaniry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mitsimoka</a:t>
            </a:r>
            <a:r>
              <a:rPr lang="en-US" sz="1100" dirty="0">
                <a:latin typeface="Arial"/>
                <a:cs typeface="Arial"/>
              </a:rPr>
              <a:t> no </a:t>
            </a:r>
            <a:r>
              <a:rPr lang="en-US" sz="1100" dirty="0" err="1">
                <a:latin typeface="Arial"/>
                <a:cs typeface="Arial"/>
              </a:rPr>
              <a:t>matetika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tsara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hanaovana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grefy</a:t>
            </a:r>
            <a:r>
              <a:rPr lang="en-US" sz="1100" dirty="0">
                <a:latin typeface="Arial"/>
                <a:cs typeface="Arial"/>
              </a:rPr>
              <a:t> (</a:t>
            </a:r>
            <a:r>
              <a:rPr lang="en-US" sz="1100" dirty="0" err="1">
                <a:latin typeface="Arial"/>
                <a:cs typeface="Arial"/>
              </a:rPr>
              <a:t>volana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jolay</a:t>
            </a:r>
            <a:r>
              <a:rPr lang="en-US" sz="1100" dirty="0">
                <a:latin typeface="Arial"/>
                <a:cs typeface="Arial"/>
              </a:rPr>
              <a:t> - </a:t>
            </a:r>
            <a:r>
              <a:rPr lang="en-US" sz="1100" dirty="0" err="1">
                <a:latin typeface="Arial"/>
                <a:cs typeface="Arial"/>
              </a:rPr>
              <a:t>aogositra</a:t>
            </a:r>
            <a:r>
              <a:rPr lang="en-US" sz="1100" dirty="0">
                <a:latin typeface="Arial"/>
                <a:cs typeface="Arial"/>
              </a:rPr>
              <a:t>  ho </a:t>
            </a:r>
            <a:r>
              <a:rPr lang="en-US" sz="1100" dirty="0" err="1">
                <a:latin typeface="Arial"/>
                <a:cs typeface="Arial"/>
              </a:rPr>
              <a:t>an’ny</a:t>
            </a:r>
            <a:r>
              <a:rPr lang="en-US" sz="1100" dirty="0">
                <a:latin typeface="Arial"/>
                <a:cs typeface="Arial"/>
              </a:rPr>
              <a:t> manga) 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D207169-F1AC-5D7F-2F84-757EC2C6D9D9}"/>
              </a:ext>
            </a:extLst>
          </p:cNvPr>
          <p:cNvSpPr txBox="1"/>
          <p:nvPr/>
        </p:nvSpPr>
        <p:spPr>
          <a:xfrm>
            <a:off x="176300" y="583405"/>
            <a:ext cx="4798253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vani-potoana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hanaovana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804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319" y="68898"/>
            <a:ext cx="4980218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FANAOVANA GREFY NY MANGA SY NY VOASARY</a:t>
            </a:r>
            <a:endParaRPr lang="en-US" sz="1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9" y="707914"/>
            <a:ext cx="2347006" cy="2059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9" y="2846431"/>
            <a:ext cx="2347006" cy="2072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779036" y="1293443"/>
            <a:ext cx="238815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Ho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an’ny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tsiry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mbola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matory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79036" y="5849995"/>
            <a:ext cx="2228484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900" dirty="0">
                <a:latin typeface="Arial"/>
                <a:cs typeface="Arial"/>
              </a:rPr>
              <a:t>Raha </a:t>
            </a:r>
            <a:r>
              <a:rPr lang="en-US" sz="900" dirty="0" err="1">
                <a:latin typeface="Arial"/>
                <a:cs typeface="Arial"/>
              </a:rPr>
              <a:t>efa</a:t>
            </a:r>
            <a:r>
              <a:rPr lang="en-US" sz="900" dirty="0">
                <a:latin typeface="Arial"/>
                <a:cs typeface="Arial"/>
              </a:rPr>
              <a:t> </a:t>
            </a:r>
            <a:r>
              <a:rPr lang="en-US" sz="900" dirty="0" err="1">
                <a:latin typeface="Arial"/>
                <a:cs typeface="Arial"/>
              </a:rPr>
              <a:t>mifoha</a:t>
            </a:r>
            <a:r>
              <a:rPr lang="en-US" sz="900" dirty="0">
                <a:latin typeface="Arial"/>
                <a:cs typeface="Arial"/>
              </a:rPr>
              <a:t> </a:t>
            </a:r>
            <a:r>
              <a:rPr lang="en-US" sz="900" dirty="0" err="1">
                <a:latin typeface="Arial"/>
                <a:cs typeface="Arial"/>
              </a:rPr>
              <a:t>kosa</a:t>
            </a:r>
            <a:r>
              <a:rPr lang="en-US" sz="900" dirty="0">
                <a:latin typeface="Arial"/>
                <a:cs typeface="Arial"/>
              </a:rPr>
              <a:t> </a:t>
            </a:r>
            <a:r>
              <a:rPr lang="en-US" sz="900" dirty="0" err="1">
                <a:latin typeface="Arial"/>
                <a:cs typeface="Arial"/>
              </a:rPr>
              <a:t>ny</a:t>
            </a:r>
            <a:r>
              <a:rPr lang="en-US" sz="900" dirty="0">
                <a:latin typeface="Arial"/>
                <a:cs typeface="Arial"/>
              </a:rPr>
              <a:t> </a:t>
            </a:r>
            <a:r>
              <a:rPr lang="en-US" sz="900" dirty="0" err="1">
                <a:latin typeface="Arial"/>
                <a:cs typeface="Arial"/>
              </a:rPr>
              <a:t>tsiriny</a:t>
            </a:r>
            <a:r>
              <a:rPr lang="en-US" sz="900" dirty="0">
                <a:latin typeface="Arial"/>
                <a:cs typeface="Arial"/>
              </a:rPr>
              <a:t> </a:t>
            </a:r>
            <a:r>
              <a:rPr lang="en-US" sz="900" dirty="0" err="1">
                <a:latin typeface="Arial"/>
                <a:cs typeface="Arial"/>
              </a:rPr>
              <a:t>eny</a:t>
            </a:r>
            <a:r>
              <a:rPr lang="en-US" sz="900" dirty="0">
                <a:latin typeface="Arial"/>
                <a:cs typeface="Arial"/>
              </a:rPr>
              <a:t> </a:t>
            </a:r>
            <a:r>
              <a:rPr lang="en-US" sz="900" dirty="0" err="1">
                <a:latin typeface="Arial"/>
                <a:cs typeface="Arial"/>
              </a:rPr>
              <a:t>ampotony</a:t>
            </a:r>
            <a:r>
              <a:rPr lang="en-US" sz="900" dirty="0">
                <a:latin typeface="Arial"/>
                <a:cs typeface="Arial"/>
              </a:rPr>
              <a:t> (bourgeon </a:t>
            </a:r>
            <a:r>
              <a:rPr lang="en-US" sz="900" dirty="0" err="1">
                <a:latin typeface="Arial"/>
                <a:cs typeface="Arial"/>
              </a:rPr>
              <a:t>en</a:t>
            </a:r>
            <a:r>
              <a:rPr lang="en-US" sz="900" dirty="0">
                <a:latin typeface="Arial"/>
                <a:cs typeface="Arial"/>
              </a:rPr>
              <a:t> </a:t>
            </a:r>
            <a:r>
              <a:rPr lang="en-US" sz="900" dirty="0" err="1">
                <a:latin typeface="Arial"/>
                <a:cs typeface="Arial"/>
              </a:rPr>
              <a:t>débourrement</a:t>
            </a:r>
            <a:r>
              <a:rPr lang="en-US" sz="900" dirty="0">
                <a:latin typeface="Arial"/>
                <a:cs typeface="Arial"/>
              </a:rPr>
              <a:t>) </a:t>
            </a:r>
            <a:r>
              <a:rPr lang="en-US" sz="900" dirty="0" err="1">
                <a:latin typeface="Arial"/>
                <a:cs typeface="Arial"/>
              </a:rPr>
              <a:t>dia</a:t>
            </a:r>
            <a:r>
              <a:rPr lang="en-US" sz="900" dirty="0">
                <a:latin typeface="Arial"/>
                <a:cs typeface="Arial"/>
              </a:rPr>
              <a:t> azo </a:t>
            </a:r>
            <a:r>
              <a:rPr lang="en-US" sz="900" dirty="0" err="1">
                <a:latin typeface="Arial"/>
                <a:cs typeface="Arial"/>
              </a:rPr>
              <a:t>alaina</a:t>
            </a:r>
            <a:r>
              <a:rPr lang="en-US" sz="900" dirty="0">
                <a:latin typeface="Arial"/>
                <a:cs typeface="Arial"/>
              </a:rPr>
              <a:t> </a:t>
            </a:r>
            <a:r>
              <a:rPr lang="en-US" sz="900" dirty="0" err="1">
                <a:latin typeface="Arial"/>
                <a:cs typeface="Arial"/>
              </a:rPr>
              <a:t>avy</a:t>
            </a:r>
            <a:r>
              <a:rPr lang="en-US" sz="900" dirty="0">
                <a:latin typeface="Arial"/>
                <a:cs typeface="Arial"/>
              </a:rPr>
              <a:t> </a:t>
            </a:r>
            <a:r>
              <a:rPr lang="en-US" sz="900" dirty="0" err="1">
                <a:latin typeface="Arial"/>
                <a:cs typeface="Arial"/>
              </a:rPr>
              <a:t>hatrany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0552" y="343604"/>
            <a:ext cx="21675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Fanomanana</a:t>
            </a:r>
            <a:r>
              <a:rPr lang="en-US" sz="12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2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zana-grefy</a:t>
            </a:r>
            <a:endParaRPr lang="fr-FR" sz="1200" b="1" dirty="0">
              <a:solidFill>
                <a:srgbClr val="3857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8" y="4998320"/>
            <a:ext cx="2347007" cy="20726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837053" y="3204539"/>
            <a:ext cx="2388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Tapahana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toy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sary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ravina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manodidina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azy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herinandro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mialohan’ny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hakana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azy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mihamivonto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tsiriny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débourrement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845377" y="7182202"/>
            <a:ext cx="3552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87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461" y="68898"/>
            <a:ext cx="4980218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FANAOVANA GREFY NY MANGA SY NY VOASARY</a:t>
            </a:r>
            <a:endParaRPr lang="en-US" sz="1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1868" y="514371"/>
            <a:ext cx="4798253" cy="60016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fomba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fanaovana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an’ny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manga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sz="11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petaka</a:t>
            </a:r>
            <a:r>
              <a:rPr lang="en-US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(par </a:t>
            </a:r>
            <a:r>
              <a:rPr lang="en-US" sz="11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placage</a:t>
            </a:r>
            <a:r>
              <a:rPr lang="en-US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3183" y="1210358"/>
            <a:ext cx="30844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Sary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maneho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fanaovana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petaka</a:t>
            </a:r>
            <a:endParaRPr lang="fr-FR" sz="11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35" y="1622165"/>
            <a:ext cx="1640181" cy="161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662" y="1612499"/>
            <a:ext cx="1637913" cy="162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65" y="4150830"/>
            <a:ext cx="1618304" cy="161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61" y="4150830"/>
            <a:ext cx="1626355" cy="161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092" y="4150830"/>
            <a:ext cx="1638483" cy="161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5966" y="3217056"/>
            <a:ext cx="1573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reningrefy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mitovy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habe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pensilihazo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7" y="1622164"/>
            <a:ext cx="1608101" cy="161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901529" y="3234275"/>
            <a:ext cx="1497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Asiana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hamatra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kely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hiazona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zanagrefy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97165" y="3234275"/>
            <a:ext cx="168341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Didina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avy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any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ambony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sahabo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ho 5sm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mandrapihazo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ilay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hamatra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ezahana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hahazo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hodimalemy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(cambium)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8179" y="5821614"/>
            <a:ext cx="1685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Tapahana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zanagrefy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sahabo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ho 5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atao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didimpary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ambaniny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afaka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hamahatra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amin’ilay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hamatra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kely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reningrefy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77084" y="5838383"/>
            <a:ext cx="1597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Didina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avy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any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ambony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ilany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ezahana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koa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hahazo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hodimalemy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(cambium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497165" y="5821614"/>
            <a:ext cx="163848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Apetaka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zanagrefy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ampifanandrifiana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hoditr’izy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roroa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fatorana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hifono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miainga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avy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aty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ambany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873658" y="7182202"/>
            <a:ext cx="326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818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319" y="68898"/>
            <a:ext cx="5076908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FANAOVANA GREFY NY MANGA SY NY VOASARY</a:t>
            </a:r>
            <a:endParaRPr lang="en-US" sz="1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1868" y="514371"/>
            <a:ext cx="4798253" cy="60016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an’ny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manga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en-US" sz="11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tsofoka</a:t>
            </a:r>
            <a:r>
              <a:rPr lang="en-US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(en </a:t>
            </a:r>
            <a:r>
              <a:rPr lang="en-US" sz="11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fente</a:t>
            </a:r>
            <a:r>
              <a:rPr lang="en-US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apicale</a:t>
            </a:r>
            <a:r>
              <a:rPr lang="en-US" sz="11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3183" y="1210358"/>
            <a:ext cx="31390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Sary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maneho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fanaovana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tsofoka</a:t>
            </a:r>
            <a:endParaRPr lang="fr-FR" sz="1100" b="1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91" y="1635303"/>
            <a:ext cx="1592255" cy="159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28535" y="3326132"/>
            <a:ext cx="14977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Tapahana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lohany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ezahana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mbola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hisy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ravina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(tire-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sève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aty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ambany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Sahabo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ho 5sm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koa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io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91874" y="3299337"/>
            <a:ext cx="153005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Vakiana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avy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afovoany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ilay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navela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ambony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34359" y="3262187"/>
            <a:ext cx="15288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zanagrefy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mirefy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sahabo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ho 10sm</a:t>
            </a:r>
          </a:p>
          <a:p>
            <a:pPr algn="just"/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Silahana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haranidoha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tapany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ambany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(5sm)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izany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hoe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andaniny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ankilany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7410" y="5984005"/>
            <a:ext cx="154904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Atsofoka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amin’ilay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tataka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ilay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zanagrefy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ampifandrifiana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hodiny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hodimalemin’izy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roroa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57055" y="6011462"/>
            <a:ext cx="1491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Fatorana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mitokana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mafy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fihaonana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averina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fatorana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aty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ambany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7" y="1635296"/>
            <a:ext cx="1615822" cy="158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36" y="1623809"/>
            <a:ext cx="1644170" cy="161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80" y="4342258"/>
            <a:ext cx="1630038" cy="160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19" y="4335117"/>
            <a:ext cx="1630038" cy="160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58" y="4361211"/>
            <a:ext cx="1596869" cy="158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534360" y="5931416"/>
            <a:ext cx="158129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Fatorana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mitokana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noho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izany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ilay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tapan’ny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ambonin’ny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zanagrefy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ahafahana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mamaha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izany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rehefa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mitsiry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lohany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854804" y="7182202"/>
            <a:ext cx="345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978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4745" y="68898"/>
            <a:ext cx="5032566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FANAOVANA GREFY NY MANGA SY </a:t>
            </a:r>
          </a:p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NY FIANAKAVIAN’NY VOASARY</a:t>
            </a:r>
            <a:endParaRPr lang="en-US" sz="1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4746" y="514371"/>
            <a:ext cx="4815376" cy="192360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an’ny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fianakavian’ny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voasary</a:t>
            </a:r>
            <a:endParaRPr lang="en-US" sz="1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4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fianakavian’ny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voasary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voasary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makirana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mangidy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Tsoa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montsona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Matsitso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fohy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 no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atao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reningrefy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4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karazana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ampitomboina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kosa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avy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any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Ambatoboeny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Mahajamba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Marovantaza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Besalampy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satria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maniry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aty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Boeny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sady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mamaly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filan’ny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tsena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4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Sarobelomina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kosa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avy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mangatsiaka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(Antananarivo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Antsirabe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ohatra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orana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Ambanja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ohatra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).</a:t>
            </a:r>
          </a:p>
          <a:p>
            <a:pPr algn="just">
              <a:spcAft>
                <a:spcPts val="400"/>
              </a:spcAft>
            </a:pP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petamaso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(en écusson) no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tena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mety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indrindra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an’ny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voasary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4746" y="2455353"/>
            <a:ext cx="47767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Sary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fanaovana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an’ny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voasary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petamaso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8597" y="4433846"/>
            <a:ext cx="1614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reningrefy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mitovy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pensilihazo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36723" y="4395313"/>
            <a:ext cx="1454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Asiana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hamatra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kely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endahana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hodiny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miampy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nofony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manify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manify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19168" y="4382203"/>
            <a:ext cx="1568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Alaina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masony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zanagefy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Tazomina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antsingrefy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foana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haloto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9770" y="6737579"/>
            <a:ext cx="154904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Apetaka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ilay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masony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78788" y="6710361"/>
            <a:ext cx="1491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Fonosana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famatrorana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rehetra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99327" y="6710361"/>
            <a:ext cx="158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Fatorana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mafimafy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rehefa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voafono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rehetra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ezahana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tafiditry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rano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rivotra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1" y="2794769"/>
            <a:ext cx="1568527" cy="154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95" y="5091529"/>
            <a:ext cx="1630690" cy="158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168" y="2794769"/>
            <a:ext cx="1581815" cy="155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92" y="2794769"/>
            <a:ext cx="1569715" cy="153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19" y="5102301"/>
            <a:ext cx="1569715" cy="154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168" y="5102596"/>
            <a:ext cx="1568143" cy="15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4826524" y="7182202"/>
            <a:ext cx="374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967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1867" y="167754"/>
            <a:ext cx="4893669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FIKARAKARANA NY GREFY VITA</a:t>
            </a:r>
            <a:endParaRPr lang="en-US" sz="1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6986" y="567405"/>
            <a:ext cx="4893670" cy="482183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spcAft>
                <a:spcPts val="4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ahafantarana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efa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nahomby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natao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manomboka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tsemboka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anaty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fatorana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aorian’ny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telo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andro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nanaovana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azy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4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4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Mitsiry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tsikelikely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masontsiriny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izay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napetaka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manomboka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manosika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fatorana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izay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natao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algn="just">
              <a:spcAft>
                <a:spcPts val="4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400"/>
              </a:spcAft>
              <a:buFontTx/>
              <a:buChar char="-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manga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natao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tsofoka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afaka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vahana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ilay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fatorana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faharoa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ahafahan’ny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zanagrefy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mitsiry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mitombo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ara-dalana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400"/>
              </a:spcAft>
              <a:buFontTx/>
              <a:buChar char="-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400"/>
              </a:spcAft>
              <a:buFontTx/>
              <a:buChar char="-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manga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natao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petaka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vahana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moramora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ilay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fatorana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iverenana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afatotra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ambanin’ilay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tsiriny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4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4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manga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rehetra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esorina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tanteraka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ilay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fatotra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faharoa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raha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efa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hita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migija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izay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manambara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efa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mifandray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zanagrefy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reningrefy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atahorana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hisaraka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intsony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4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400"/>
              </a:spcAft>
              <a:buFontTx/>
              <a:buChar char="-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voasary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triarina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moramora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areza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(lame de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rasoir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ilay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famatorana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izay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efa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atosiky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tsiriny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fatotra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kosa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avela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ihany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aloha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mandra-pivoakan’ny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ravina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zanagrefy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esroina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 algn="just">
              <a:spcAft>
                <a:spcPts val="400"/>
              </a:spcAft>
              <a:buFontTx/>
              <a:buChar char="-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4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Esorina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avokoa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tsiry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sakelika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gourmand)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hita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mitsiry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reningrefy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spcAft>
                <a:spcPts val="4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83085" y="7182202"/>
            <a:ext cx="317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76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28D349B-4259-026F-F853-E68339C42B64}"/>
              </a:ext>
            </a:extLst>
          </p:cNvPr>
          <p:cNvSpPr txBox="1"/>
          <p:nvPr/>
        </p:nvSpPr>
        <p:spPr>
          <a:xfrm>
            <a:off x="583625" y="137700"/>
            <a:ext cx="438345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200" b="1" spc="136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NAOTY HO FITADIDIANA</a:t>
            </a:r>
            <a:r>
              <a:rPr lang="fr-FR" sz="1050" b="1" dirty="0">
                <a:ea typeface="+mn-lt"/>
                <a:cs typeface="+mn-lt"/>
              </a:rPr>
              <a:t> </a:t>
            </a:r>
            <a:endParaRPr lang="fr-FR" sz="1050" b="1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3B7A81-05FE-7DFC-9349-BE5A748FF80F}"/>
              </a:ext>
            </a:extLst>
          </p:cNvPr>
          <p:cNvSpPr txBox="1"/>
          <p:nvPr/>
        </p:nvSpPr>
        <p:spPr>
          <a:xfrm>
            <a:off x="4883085" y="7182202"/>
            <a:ext cx="317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78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953BD01-E4E4-4E00-A334-D361B10F1F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724" y="131252"/>
            <a:ext cx="459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800" dirty="0"/>
          </a:p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FIZAHAN-TAKELAKA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53BD01-E4E4-4E00-A334-D361B10F1F52}"/>
              </a:ext>
            </a:extLst>
          </p:cNvPr>
          <p:cNvSpPr txBox="1"/>
          <p:nvPr/>
        </p:nvSpPr>
        <p:spPr>
          <a:xfrm>
            <a:off x="366275" y="611797"/>
            <a:ext cx="4767995" cy="39543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Fomba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fanapahana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rantsana</a:t>
            </a:r>
            <a:r>
              <a:rPr lang="fr-FR" sz="1100" dirty="0">
                <a:latin typeface="Arial"/>
                <a:cs typeface="Arial"/>
              </a:rPr>
              <a:t>…………………………………………….26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Fomba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fandratsanana</a:t>
            </a:r>
            <a:r>
              <a:rPr lang="fr-FR" sz="1100" dirty="0">
                <a:latin typeface="Arial"/>
                <a:cs typeface="Arial"/>
              </a:rPr>
              <a:t>……... . ……….……………………………...………27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Fandratsanana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fanomezana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endrika</a:t>
            </a:r>
            <a:r>
              <a:rPr lang="fr-FR" sz="1100" dirty="0">
                <a:latin typeface="Arial"/>
                <a:cs typeface="Arial"/>
              </a:rPr>
              <a:t>  ……………………………………....27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Fandratsanana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fikolokolona</a:t>
            </a:r>
            <a:r>
              <a:rPr lang="fr-FR" sz="1100" dirty="0">
                <a:latin typeface="Arial"/>
                <a:cs typeface="Arial"/>
              </a:rPr>
              <a:t>.……….……………………….........................28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Fanaovana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grefy</a:t>
            </a:r>
            <a:r>
              <a:rPr lang="fr-FR" sz="1100" dirty="0">
                <a:latin typeface="Arial"/>
                <a:cs typeface="Arial"/>
              </a:rPr>
              <a:t> manga </a:t>
            </a:r>
            <a:r>
              <a:rPr lang="fr-FR" sz="1100" dirty="0" err="1">
                <a:latin typeface="Arial"/>
                <a:cs typeface="Arial"/>
              </a:rPr>
              <a:t>sy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fianakavian’ny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voasary</a:t>
            </a:r>
            <a:r>
              <a:rPr lang="fr-FR" sz="1100" dirty="0">
                <a:latin typeface="Arial"/>
                <a:cs typeface="Arial"/>
              </a:rPr>
              <a:t> . ………….….30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Vani-potoana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mety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amin’ny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fanaovana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grefy</a:t>
            </a:r>
            <a:r>
              <a:rPr lang="fr-FR" sz="1100" dirty="0">
                <a:latin typeface="Arial"/>
                <a:cs typeface="Arial"/>
              </a:rPr>
              <a:t>……….…………………..….31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Ireo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fitaovana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sy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kojakoja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ilaina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raha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hanao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grefy</a:t>
            </a:r>
            <a:r>
              <a:rPr lang="fr-FR" sz="1100" dirty="0">
                <a:latin typeface="Arial"/>
                <a:cs typeface="Arial"/>
              </a:rPr>
              <a:t>……….………………..31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>
                <a:latin typeface="Arial"/>
                <a:cs typeface="Arial"/>
              </a:rPr>
              <a:t>Ny </a:t>
            </a:r>
            <a:r>
              <a:rPr lang="fr-FR" sz="1100" dirty="0" err="1">
                <a:latin typeface="Arial"/>
                <a:cs typeface="Arial"/>
              </a:rPr>
              <a:t>grefy</a:t>
            </a:r>
            <a:r>
              <a:rPr lang="fr-FR" sz="1100" dirty="0">
                <a:latin typeface="Arial"/>
                <a:cs typeface="Arial"/>
              </a:rPr>
              <a:t> ho </a:t>
            </a:r>
            <a:r>
              <a:rPr lang="fr-FR" sz="1100" dirty="0" err="1">
                <a:latin typeface="Arial"/>
                <a:cs typeface="Arial"/>
              </a:rPr>
              <a:t>an’ny</a:t>
            </a:r>
            <a:r>
              <a:rPr lang="fr-FR" sz="1100" dirty="0">
                <a:latin typeface="Arial"/>
                <a:cs typeface="Arial"/>
              </a:rPr>
              <a:t> manga . ……….…………………………………..….…..31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Fanomanana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zana-grefy</a:t>
            </a:r>
            <a:r>
              <a:rPr lang="fr-FR" sz="1100" dirty="0">
                <a:latin typeface="Arial"/>
                <a:cs typeface="Arial"/>
              </a:rPr>
              <a:t>……………………………………………………...32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>
                <a:latin typeface="Arial"/>
                <a:cs typeface="Arial"/>
              </a:rPr>
              <a:t>Ny </a:t>
            </a:r>
            <a:r>
              <a:rPr lang="fr-FR" sz="1100" dirty="0" err="1">
                <a:latin typeface="Arial"/>
                <a:cs typeface="Arial"/>
              </a:rPr>
              <a:t>fomba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fanaovana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grefy</a:t>
            </a:r>
            <a:r>
              <a:rPr lang="fr-FR" sz="1100" dirty="0">
                <a:latin typeface="Arial"/>
                <a:cs typeface="Arial"/>
              </a:rPr>
              <a:t> ho </a:t>
            </a:r>
            <a:r>
              <a:rPr lang="fr-FR" sz="1100" dirty="0" err="1">
                <a:latin typeface="Arial"/>
                <a:cs typeface="Arial"/>
              </a:rPr>
              <a:t>an’ny</a:t>
            </a:r>
            <a:r>
              <a:rPr lang="fr-FR" sz="1100" dirty="0">
                <a:latin typeface="Arial"/>
                <a:cs typeface="Arial"/>
              </a:rPr>
              <a:t> manga………………………………..33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>
                <a:latin typeface="Arial"/>
                <a:cs typeface="Arial"/>
              </a:rPr>
              <a:t>Ny </a:t>
            </a:r>
            <a:r>
              <a:rPr lang="fr-FR" sz="1100" dirty="0" err="1">
                <a:latin typeface="Arial"/>
                <a:cs typeface="Arial"/>
              </a:rPr>
              <a:t>grefy</a:t>
            </a:r>
            <a:r>
              <a:rPr lang="fr-FR" sz="1100" dirty="0">
                <a:latin typeface="Arial"/>
                <a:cs typeface="Arial"/>
              </a:rPr>
              <a:t> ho </a:t>
            </a:r>
            <a:r>
              <a:rPr lang="fr-FR" sz="1100" dirty="0" err="1">
                <a:latin typeface="Arial"/>
                <a:cs typeface="Arial"/>
              </a:rPr>
              <a:t>an’ny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fianakavian’ny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voasary</a:t>
            </a:r>
            <a:r>
              <a:rPr lang="fr-FR" sz="1100" dirty="0">
                <a:latin typeface="Arial"/>
                <a:cs typeface="Arial"/>
              </a:rPr>
              <a:t>. ……….………………...……...35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100" dirty="0" err="1">
                <a:latin typeface="Arial"/>
                <a:cs typeface="Arial"/>
              </a:rPr>
              <a:t>Fikarakarana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ny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grefy</a:t>
            </a:r>
            <a:r>
              <a:rPr lang="fr-FR" sz="1100" dirty="0">
                <a:latin typeface="Arial"/>
                <a:cs typeface="Arial"/>
              </a:rPr>
              <a:t> </a:t>
            </a:r>
            <a:r>
              <a:rPr lang="fr-FR" sz="1100" dirty="0" err="1">
                <a:latin typeface="Arial"/>
                <a:cs typeface="Arial"/>
              </a:rPr>
              <a:t>vita</a:t>
            </a:r>
            <a:r>
              <a:rPr lang="fr-FR" sz="1100" dirty="0">
                <a:latin typeface="Arial"/>
                <a:cs typeface="Arial"/>
              </a:rPr>
              <a:t> . ……….………………………………...….……36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961374" y="7182202"/>
            <a:ext cx="239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black"/>
                </a:solidFill>
                <a:latin typeface="Calibri"/>
              </a:rPr>
              <a:t>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648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34DE7E5-9D70-019B-3D31-130F067A461B}"/>
              </a:ext>
            </a:extLst>
          </p:cNvPr>
          <p:cNvSpPr txBox="1"/>
          <p:nvPr/>
        </p:nvSpPr>
        <p:spPr>
          <a:xfrm>
            <a:off x="355347" y="6224071"/>
            <a:ext cx="4630532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900" dirty="0">
                <a:latin typeface="Arial"/>
              </a:rPr>
              <a:t>Projet Protection et réhabilitation des Sols pour améliorer la sécurité alimentaire (</a:t>
            </a:r>
            <a:r>
              <a:rPr lang="fr-FR" sz="900" dirty="0" err="1">
                <a:latin typeface="Arial"/>
              </a:rPr>
              <a:t>ProSol</a:t>
            </a:r>
            <a:r>
              <a:rPr lang="fr-FR" sz="900" dirty="0">
                <a:latin typeface="Arial"/>
              </a:rPr>
              <a:t>)</a:t>
            </a:r>
            <a:endParaRPr lang="fr-FR" sz="900" dirty="0">
              <a:latin typeface="Arial"/>
              <a:cs typeface="Arial"/>
            </a:endParaRPr>
          </a:p>
          <a:p>
            <a:r>
              <a:rPr lang="fr-FR" sz="900" dirty="0">
                <a:latin typeface="Arial"/>
              </a:rPr>
              <a:t>Composante pays Madagascar </a:t>
            </a:r>
            <a:endParaRPr lang="fr-FR" sz="900" dirty="0">
              <a:latin typeface="Arial"/>
              <a:cs typeface="Arial"/>
            </a:endParaRPr>
          </a:p>
          <a:p>
            <a:r>
              <a:rPr lang="fr-FR" sz="900" dirty="0">
                <a:latin typeface="Arial"/>
              </a:rPr>
              <a:t>Adresse : </a:t>
            </a:r>
            <a:r>
              <a:rPr lang="fr-FR" sz="900" dirty="0">
                <a:latin typeface="Arial"/>
                <a:ea typeface="+mn-lt"/>
                <a:cs typeface="+mn-lt"/>
              </a:rPr>
              <a:t>Projet </a:t>
            </a:r>
            <a:r>
              <a:rPr lang="fr-FR" sz="900" dirty="0" err="1">
                <a:latin typeface="Arial"/>
                <a:ea typeface="+mn-lt"/>
                <a:cs typeface="+mn-lt"/>
              </a:rPr>
              <a:t>ProSol</a:t>
            </a:r>
            <a:r>
              <a:rPr lang="fr-FR" sz="900" dirty="0">
                <a:latin typeface="Arial"/>
                <a:ea typeface="+mn-lt"/>
                <a:cs typeface="+mn-lt"/>
              </a:rPr>
              <a:t>, Villa Ryan Boulevard </a:t>
            </a:r>
            <a:r>
              <a:rPr lang="fr-FR" sz="900" dirty="0" err="1">
                <a:latin typeface="Arial"/>
                <a:ea typeface="+mn-lt"/>
                <a:cs typeface="+mn-lt"/>
              </a:rPr>
              <a:t>Marcoz</a:t>
            </a:r>
            <a:r>
              <a:rPr lang="fr-FR" sz="900" dirty="0">
                <a:latin typeface="Arial"/>
                <a:ea typeface="+mn-lt"/>
                <a:cs typeface="+mn-lt"/>
              </a:rPr>
              <a:t> la Corniche, Mahajanga.</a:t>
            </a:r>
            <a:endParaRPr lang="fr-FR" sz="900" dirty="0">
              <a:latin typeface="Arial"/>
              <a:cs typeface="Arial"/>
            </a:endParaRPr>
          </a:p>
          <a:p>
            <a:r>
              <a:rPr lang="fr-FR" sz="900" dirty="0">
                <a:latin typeface="Arial"/>
                <a:ea typeface="Calibri"/>
              </a:rPr>
              <a:t>Mail : </a:t>
            </a:r>
            <a:r>
              <a:rPr lang="fr-FR" sz="900" dirty="0">
                <a:latin typeface="Arial"/>
                <a:ea typeface="Calibri"/>
                <a:hlinkClick r:id="rId2"/>
              </a:rPr>
              <a:t>PROSOL@giz.de</a:t>
            </a:r>
            <a:endParaRPr lang="fr-FR"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5989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961374" y="7182202"/>
            <a:ext cx="239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black"/>
                </a:solidFill>
                <a:latin typeface="Calibri"/>
              </a:rPr>
              <a:t>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C58CBC-2EB1-69A5-D020-8B8097A35CD9}"/>
              </a:ext>
            </a:extLst>
          </p:cNvPr>
          <p:cNvSpPr txBox="1"/>
          <p:nvPr/>
        </p:nvSpPr>
        <p:spPr>
          <a:xfrm>
            <a:off x="345988" y="222006"/>
            <a:ext cx="4831941" cy="4727448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4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TOMBONTSOA AZO AMIN’NY FAMBOLENA HAZO FIHINAMBOA</a:t>
            </a:r>
          </a:p>
          <a:p>
            <a:pPr algn="just">
              <a:spcAft>
                <a:spcPts val="8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spcAft>
                <a:spcPts val="800"/>
              </a:spcAft>
              <a:buAutoNum type="arabicPeriod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Ny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voankazo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mamokatra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sakafo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ara-pahasalamana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otrikaina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vitamina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indrindra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mahavelona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mahasalama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 indent="-228600" algn="just">
              <a:spcAft>
                <a:spcPts val="800"/>
              </a:spcAft>
              <a:buAutoNum type="arabicPeriod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US" sz="1100" dirty="0">
                <a:latin typeface="Arial"/>
                <a:cs typeface="Arial"/>
              </a:rPr>
              <a:t>2. </a:t>
            </a:r>
            <a:r>
              <a:rPr lang="en-US" sz="1100" dirty="0" err="1">
                <a:latin typeface="Arial"/>
                <a:cs typeface="Arial"/>
              </a:rPr>
              <a:t>Mampidi</a:t>
            </a:r>
            <a:r>
              <a:rPr lang="en-US" sz="1100" dirty="0">
                <a:latin typeface="Arial"/>
                <a:cs typeface="Arial"/>
              </a:rPr>
              <a:t>-bola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voankazo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ary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matetika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amin’ny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fotoana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misy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vokatra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hafa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izany</a:t>
            </a:r>
            <a:r>
              <a:rPr lang="en-US" sz="1100" dirty="0">
                <a:latin typeface="Arial"/>
                <a:cs typeface="Arial"/>
              </a:rPr>
              <a:t>. Raha toa ka </a:t>
            </a:r>
            <a:r>
              <a:rPr lang="en-US" sz="1100" dirty="0" err="1">
                <a:latin typeface="Arial"/>
                <a:cs typeface="Arial"/>
              </a:rPr>
              <a:t>maro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karazana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izany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mandavan-taona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izany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fidiram</a:t>
            </a:r>
            <a:r>
              <a:rPr lang="en-US" sz="1100" dirty="0">
                <a:latin typeface="Arial"/>
                <a:cs typeface="Arial"/>
              </a:rPr>
              <a:t>-bola </a:t>
            </a:r>
            <a:r>
              <a:rPr lang="en-US" sz="1100" dirty="0" err="1">
                <a:latin typeface="Arial"/>
                <a:cs typeface="Arial"/>
              </a:rPr>
              <a:t>izany</a:t>
            </a:r>
            <a:r>
              <a:rPr lang="en-US" sz="1100" dirty="0">
                <a:latin typeface="Arial"/>
                <a:cs typeface="Arial"/>
              </a:rPr>
              <a:t>.</a:t>
            </a:r>
          </a:p>
          <a:p>
            <a:pPr algn="just">
              <a:spcAft>
                <a:spcPts val="8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US" sz="1100" dirty="0">
                <a:latin typeface="Arial"/>
                <a:cs typeface="Arial"/>
              </a:rPr>
              <a:t>3. </a:t>
            </a:r>
            <a:r>
              <a:rPr lang="en-US" sz="1100" dirty="0" err="1">
                <a:latin typeface="Arial"/>
                <a:cs typeface="Arial"/>
              </a:rPr>
              <a:t>Maharitra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vokatra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voankazo</a:t>
            </a:r>
            <a:r>
              <a:rPr lang="en-US" sz="1100" dirty="0">
                <a:latin typeface="Arial"/>
                <a:cs typeface="Arial"/>
              </a:rPr>
              <a:t>, </a:t>
            </a:r>
            <a:r>
              <a:rPr lang="en-US" sz="1100" dirty="0" err="1">
                <a:latin typeface="Arial"/>
                <a:cs typeface="Arial"/>
              </a:rPr>
              <a:t>izany</a:t>
            </a:r>
            <a:r>
              <a:rPr lang="en-US" sz="1100" dirty="0">
                <a:latin typeface="Arial"/>
                <a:cs typeface="Arial"/>
              </a:rPr>
              <a:t> hoe </a:t>
            </a:r>
            <a:r>
              <a:rPr lang="en-US" sz="1100" dirty="0" err="1">
                <a:latin typeface="Arial"/>
                <a:cs typeface="Arial"/>
              </a:rPr>
              <a:t>indray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mamboly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nefa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mitango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foana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mandritra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taona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maromaro</a:t>
            </a:r>
            <a:r>
              <a:rPr lang="en-US" sz="1100" dirty="0">
                <a:latin typeface="Arial"/>
                <a:cs typeface="Arial"/>
              </a:rPr>
              <a:t> (manga 50 </a:t>
            </a:r>
            <a:r>
              <a:rPr lang="en-US" sz="1100" dirty="0" err="1">
                <a:latin typeface="Arial"/>
                <a:cs typeface="Arial"/>
              </a:rPr>
              <a:t>taona</a:t>
            </a:r>
            <a:r>
              <a:rPr lang="en-US" sz="1100" dirty="0">
                <a:latin typeface="Arial"/>
                <a:cs typeface="Arial"/>
              </a:rPr>
              <a:t>, </a:t>
            </a:r>
            <a:r>
              <a:rPr lang="en-US" sz="1100" dirty="0" err="1">
                <a:latin typeface="Arial"/>
                <a:cs typeface="Arial"/>
              </a:rPr>
              <a:t>laoranjy</a:t>
            </a:r>
            <a:r>
              <a:rPr lang="en-US" sz="1100" dirty="0">
                <a:latin typeface="Arial"/>
                <a:cs typeface="Arial"/>
              </a:rPr>
              <a:t> 25 </a:t>
            </a:r>
            <a:r>
              <a:rPr lang="en-US" sz="1100" dirty="0" err="1">
                <a:latin typeface="Arial"/>
                <a:cs typeface="Arial"/>
              </a:rPr>
              <a:t>taona</a:t>
            </a:r>
            <a:r>
              <a:rPr lang="en-US" sz="1100" dirty="0">
                <a:latin typeface="Arial"/>
                <a:cs typeface="Arial"/>
              </a:rPr>
              <a:t>, </a:t>
            </a:r>
            <a:r>
              <a:rPr lang="en-US" sz="1100" dirty="0" err="1">
                <a:latin typeface="Arial"/>
                <a:cs typeface="Arial"/>
              </a:rPr>
              <a:t>mapaza</a:t>
            </a:r>
            <a:r>
              <a:rPr lang="en-US" sz="1100" dirty="0">
                <a:latin typeface="Arial"/>
                <a:cs typeface="Arial"/>
              </a:rPr>
              <a:t> 5 </a:t>
            </a:r>
            <a:r>
              <a:rPr lang="en-US" sz="1100" dirty="0" err="1">
                <a:latin typeface="Arial"/>
                <a:cs typeface="Arial"/>
              </a:rPr>
              <a:t>taona</a:t>
            </a:r>
            <a:r>
              <a:rPr lang="en-US" sz="1100" dirty="0">
                <a:latin typeface="Arial"/>
                <a:cs typeface="Arial"/>
              </a:rPr>
              <a:t>…)</a:t>
            </a:r>
          </a:p>
          <a:p>
            <a:pPr algn="just">
              <a:spcAft>
                <a:spcPts val="8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4. Ny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miaro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kaohan’ny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riaka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mampitombo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rano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mitsika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any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anaty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izay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manome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hamandoana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nofontany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mamelona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loharano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8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5. Ny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manome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aloka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rivotra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madio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olombelona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biby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manome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alokaloka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hamandoan’ny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rivotra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ho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voly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hafa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miaraka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aminy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ka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manatsara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fitombony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02627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3265052-067F-6677-E3AE-A1EFF36BA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53089" y="1128965"/>
            <a:ext cx="7559677" cy="534565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49010" y="7225525"/>
            <a:ext cx="239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black"/>
                </a:solidFill>
                <a:latin typeface="Calibri"/>
              </a:rPr>
              <a:t>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936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949010" y="7225525"/>
            <a:ext cx="239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black"/>
                </a:solidFill>
                <a:latin typeface="Calibri"/>
              </a:rPr>
              <a:t>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B5D9F6-1022-B38F-0E1A-BB01DA5A29ED}"/>
              </a:ext>
            </a:extLst>
          </p:cNvPr>
          <p:cNvSpPr/>
          <p:nvPr/>
        </p:nvSpPr>
        <p:spPr>
          <a:xfrm>
            <a:off x="197712" y="134082"/>
            <a:ext cx="4980218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VINAVINAM-BOKATRA SY VOLA MIDITRA AMIN’NY FAMBOLENA HAZO FIHINAMBOA</a:t>
            </a:r>
            <a:r>
              <a:rPr lang="en-US" sz="12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C1A485F-797F-C48F-44B5-DA6CEA264536}"/>
              </a:ext>
            </a:extLst>
          </p:cNvPr>
          <p:cNvSpPr txBox="1"/>
          <p:nvPr/>
        </p:nvSpPr>
        <p:spPr>
          <a:xfrm>
            <a:off x="321276" y="752309"/>
            <a:ext cx="4867016" cy="224676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numCol="1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dirty="0">
                <a:latin typeface="Arial"/>
                <a:cs typeface="Arial"/>
              </a:rPr>
              <a:t>Araka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dinidinika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nifanaovana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tamin’ireo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mpisehatra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mpamokatra</a:t>
            </a:r>
            <a:r>
              <a:rPr lang="en-US" sz="1100" dirty="0">
                <a:latin typeface="Arial"/>
                <a:cs typeface="Arial"/>
              </a:rPr>
              <a:t>  </a:t>
            </a:r>
            <a:r>
              <a:rPr lang="en-US" sz="1100" dirty="0" err="1">
                <a:latin typeface="Arial"/>
                <a:cs typeface="Arial"/>
              </a:rPr>
              <a:t>voankazo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aty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Boeny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dia</a:t>
            </a:r>
            <a:r>
              <a:rPr lang="en-US" sz="1100" dirty="0">
                <a:latin typeface="Arial"/>
                <a:cs typeface="Arial"/>
              </a:rPr>
              <a:t> toy </a:t>
            </a:r>
            <a:r>
              <a:rPr lang="en-US" sz="1100" dirty="0" err="1">
                <a:latin typeface="Arial"/>
                <a:cs typeface="Arial"/>
              </a:rPr>
              <a:t>izay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asehon’ny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tabilao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etsy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an’ila</a:t>
            </a:r>
            <a:r>
              <a:rPr lang="en-US" sz="1100" dirty="0">
                <a:latin typeface="Arial"/>
                <a:cs typeface="Arial"/>
              </a:rPr>
              <a:t>  </a:t>
            </a:r>
            <a:r>
              <a:rPr lang="en-US" sz="1100" dirty="0" err="1">
                <a:latin typeface="Arial"/>
                <a:cs typeface="Arial"/>
              </a:rPr>
              <a:t>izao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lanjan’ny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vokatra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vola </a:t>
            </a:r>
            <a:r>
              <a:rPr lang="en-US" sz="1100" dirty="0" err="1">
                <a:latin typeface="Arial"/>
                <a:cs typeface="Arial"/>
              </a:rPr>
              <a:t>sandan’izany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raha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atao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kajikajy</a:t>
            </a:r>
            <a:r>
              <a:rPr lang="en-US" sz="1100" dirty="0">
                <a:latin typeface="Arial"/>
                <a:cs typeface="Arial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1100" dirty="0">
                <a:latin typeface="Arial"/>
                <a:cs typeface="Arial"/>
              </a:rPr>
              <a:t>Raha </a:t>
            </a:r>
            <a:r>
              <a:rPr lang="en-US" sz="1100" dirty="0" err="1">
                <a:latin typeface="Arial"/>
                <a:cs typeface="Arial"/>
              </a:rPr>
              <a:t>ireo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tabilao</a:t>
            </a:r>
            <a:r>
              <a:rPr lang="en-US" sz="1100" dirty="0">
                <a:latin typeface="Arial"/>
                <a:cs typeface="Arial"/>
              </a:rPr>
              <a:t> no </a:t>
            </a:r>
            <a:r>
              <a:rPr lang="en-US" sz="1100" dirty="0" err="1">
                <a:latin typeface="Arial"/>
                <a:cs typeface="Arial"/>
              </a:rPr>
              <a:t>jerena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tena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mampidibola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hazo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fihinamboa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ary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afaka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atao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asa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fivelomana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raikitra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mihitsy</a:t>
            </a:r>
            <a:endParaRPr lang="en-US" sz="1100" dirty="0"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1100" dirty="0">
                <a:latin typeface="Arial"/>
                <a:cs typeface="Arial"/>
              </a:rPr>
              <a:t>Raha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zavamisy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aty</a:t>
            </a:r>
            <a:r>
              <a:rPr lang="en-US" sz="1100" dirty="0">
                <a:latin typeface="Arial"/>
                <a:cs typeface="Arial"/>
              </a:rPr>
              <a:t> Boeny no </a:t>
            </a:r>
            <a:r>
              <a:rPr lang="en-US" sz="1100" dirty="0" err="1">
                <a:latin typeface="Arial"/>
                <a:cs typeface="Arial"/>
              </a:rPr>
              <a:t>lazaina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tonga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mialohan’ny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fotoana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ireo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mpanangona</a:t>
            </a:r>
            <a:r>
              <a:rPr lang="en-US" sz="1100" dirty="0">
                <a:latin typeface="Arial"/>
                <a:cs typeface="Arial"/>
              </a:rPr>
              <a:t>  </a:t>
            </a:r>
            <a:r>
              <a:rPr lang="en-US" sz="1100" dirty="0" err="1">
                <a:latin typeface="Arial"/>
                <a:cs typeface="Arial"/>
              </a:rPr>
              <a:t>vokatra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indrindra</a:t>
            </a:r>
            <a:r>
              <a:rPr lang="en-US" sz="1100" dirty="0">
                <a:latin typeface="Arial"/>
                <a:cs typeface="Arial"/>
              </a:rPr>
              <a:t> ho </a:t>
            </a:r>
            <a:r>
              <a:rPr lang="en-US" sz="1100" dirty="0" err="1">
                <a:latin typeface="Arial"/>
                <a:cs typeface="Arial"/>
              </a:rPr>
              <a:t>an’ny</a:t>
            </a:r>
            <a:r>
              <a:rPr lang="en-US" sz="1100" dirty="0">
                <a:latin typeface="Arial"/>
                <a:cs typeface="Arial"/>
              </a:rPr>
              <a:t> manga. 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100" dirty="0">
                <a:latin typeface="Arial"/>
                <a:cs typeface="Arial"/>
              </a:rPr>
              <a:t>Maro </a:t>
            </a:r>
            <a:r>
              <a:rPr lang="en-US" sz="1100" dirty="0" err="1">
                <a:latin typeface="Arial"/>
                <a:cs typeface="Arial"/>
              </a:rPr>
              <a:t>ireo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mividy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ampotony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ary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mbola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mahafeno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tinady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tolotra</a:t>
            </a:r>
            <a:r>
              <a:rPr lang="en-US" sz="1100" dirty="0">
                <a:latin typeface="Arial"/>
                <a:cs typeface="Arial"/>
              </a:rPr>
              <a:t> ho </a:t>
            </a:r>
            <a:r>
              <a:rPr lang="en-US" sz="1100" dirty="0" err="1">
                <a:latin typeface="Arial"/>
                <a:cs typeface="Arial"/>
              </a:rPr>
              <a:t>an’ny</a:t>
            </a:r>
            <a:r>
              <a:rPr lang="en-US" sz="1100" dirty="0">
                <a:latin typeface="Arial"/>
                <a:cs typeface="Arial"/>
              </a:rPr>
              <a:t> manga </a:t>
            </a:r>
            <a:r>
              <a:rPr lang="en-US" sz="1100" dirty="0" err="1">
                <a:latin typeface="Arial"/>
                <a:cs typeface="Arial"/>
              </a:rPr>
              <a:t>grefy</a:t>
            </a:r>
            <a:r>
              <a:rPr lang="en-US" sz="1100" dirty="0">
                <a:latin typeface="Arial"/>
                <a:cs typeface="Arial"/>
              </a:rPr>
              <a:t>,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 </a:t>
            </a:r>
            <a:r>
              <a:rPr lang="en-US" sz="1100" dirty="0" err="1">
                <a:latin typeface="Arial"/>
                <a:cs typeface="Arial"/>
              </a:rPr>
              <a:t>mapaza</a:t>
            </a:r>
            <a:r>
              <a:rPr lang="en-US" sz="1100" dirty="0">
                <a:latin typeface="Arial"/>
                <a:cs typeface="Arial"/>
              </a:rPr>
              <a:t>,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laoranjy</a:t>
            </a:r>
            <a:r>
              <a:rPr lang="en-US" sz="1100" dirty="0">
                <a:latin typeface="Arial"/>
                <a:cs typeface="Arial"/>
              </a:rPr>
              <a:t> </a:t>
            </a:r>
            <a:r>
              <a:rPr lang="en-US" sz="1100" dirty="0" err="1">
                <a:latin typeface="Arial"/>
                <a:cs typeface="Arial"/>
              </a:rPr>
              <a:t>ary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tsoa</a:t>
            </a:r>
            <a:r>
              <a:rPr lang="en-US" sz="1100" dirty="0">
                <a:latin typeface="Arial"/>
                <a:cs typeface="Arial"/>
              </a:rPr>
              <a:t> (</a:t>
            </a:r>
            <a:r>
              <a:rPr lang="en-US" sz="1100" dirty="0" err="1">
                <a:latin typeface="Arial"/>
                <a:cs typeface="Arial"/>
              </a:rPr>
              <a:t>matsitso</a:t>
            </a:r>
            <a:r>
              <a:rPr lang="en-US" sz="1100" dirty="0">
                <a:latin typeface="Arial"/>
                <a:cs typeface="Arial"/>
              </a:rPr>
              <a:t>). 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588193-0170-00A1-D0AE-F30DC797558C}"/>
              </a:ext>
            </a:extLst>
          </p:cNvPr>
          <p:cNvSpPr txBox="1"/>
          <p:nvPr/>
        </p:nvSpPr>
        <p:spPr>
          <a:xfrm>
            <a:off x="1209107" y="3540632"/>
            <a:ext cx="3461752" cy="14311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Marihina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fa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novinavinaina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ho 90%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mamokatra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misondrotra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5%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isan-taona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vidim-bokatra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Ireo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vonkazo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manandanja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ihany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noraisina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mba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hanan’ny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mpamaky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antontankevitra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mahakasika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hanapahany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hevitra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hamboly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hazo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fihinamboa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100" dirty="0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FAA0D789-2D46-754A-75B0-A20256F5E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9" y="3901592"/>
            <a:ext cx="575650" cy="46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435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949010" y="7225525"/>
            <a:ext cx="239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black"/>
                </a:solidFill>
                <a:latin typeface="Calibri"/>
              </a:rPr>
              <a:t>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0CBD70A-CC7D-9E7D-4DDA-4C4A2B077073}"/>
              </a:ext>
            </a:extLst>
          </p:cNvPr>
          <p:cNvSpPr txBox="1"/>
          <p:nvPr/>
        </p:nvSpPr>
        <p:spPr>
          <a:xfrm>
            <a:off x="364281" y="590297"/>
            <a:ext cx="818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Tabilao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20999AB-F5D8-5117-99EC-7551B5534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377846"/>
              </p:ext>
            </p:extLst>
          </p:nvPr>
        </p:nvGraphicFramePr>
        <p:xfrm>
          <a:off x="240712" y="825536"/>
          <a:ext cx="4899825" cy="9147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2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872">
                  <a:extLst>
                    <a:ext uri="{9D8B030D-6E8A-4147-A177-3AD203B41FA5}">
                      <a16:colId xmlns:a16="http://schemas.microsoft.com/office/drawing/2014/main" val="609282013"/>
                    </a:ext>
                  </a:extLst>
                </a:gridCol>
                <a:gridCol w="718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8038">
                  <a:extLst>
                    <a:ext uri="{9D8B030D-6E8A-4147-A177-3AD203B41FA5}">
                      <a16:colId xmlns:a16="http://schemas.microsoft.com/office/drawing/2014/main" val="13300481"/>
                    </a:ext>
                  </a:extLst>
                </a:gridCol>
                <a:gridCol w="718037">
                  <a:extLst>
                    <a:ext uri="{9D8B030D-6E8A-4147-A177-3AD203B41FA5}">
                      <a16:colId xmlns:a16="http://schemas.microsoft.com/office/drawing/2014/main" val="3666400972"/>
                    </a:ext>
                  </a:extLst>
                </a:gridCol>
                <a:gridCol w="718038">
                  <a:extLst>
                    <a:ext uri="{9D8B030D-6E8A-4147-A177-3AD203B41FA5}">
                      <a16:colId xmlns:a16="http://schemas.microsoft.com/office/drawing/2014/main" val="3824795618"/>
                    </a:ext>
                  </a:extLst>
                </a:gridCol>
                <a:gridCol w="718038">
                  <a:extLst>
                    <a:ext uri="{9D8B030D-6E8A-4147-A177-3AD203B41FA5}">
                      <a16:colId xmlns:a16="http://schemas.microsoft.com/office/drawing/2014/main" val="281016281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err="1"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Taona</a:t>
                      </a:r>
                      <a:endParaRPr lang="fr-FR" sz="11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17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Manga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Vokatra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(kg)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9525" marR="360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Vidiny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(Ar)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14 900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46 600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81 000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118 100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140 400</a:t>
                      </a:r>
                    </a:p>
                  </a:txBody>
                  <a:tcPr marL="9525" marR="36000" marT="9525" marB="0" anchor="ctr"/>
                </a:tc>
                <a:extLst>
                  <a:ext uri="{0D108BD9-81ED-4DB2-BD59-A6C34878D82A}">
                    <a16:rowId xmlns:a16="http://schemas.microsoft.com/office/drawing/2014/main" val="3245489087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F7941B6A-117F-97EC-5F23-CFAC2A4D46CF}"/>
              </a:ext>
            </a:extLst>
          </p:cNvPr>
          <p:cNvSpPr txBox="1"/>
          <p:nvPr/>
        </p:nvSpPr>
        <p:spPr>
          <a:xfrm>
            <a:off x="358618" y="1894219"/>
            <a:ext cx="818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Tabilao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F6BD83A-D254-3A04-6A5E-E62135128B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732340"/>
              </p:ext>
            </p:extLst>
          </p:nvPr>
        </p:nvGraphicFramePr>
        <p:xfrm>
          <a:off x="240712" y="2122834"/>
          <a:ext cx="4862751" cy="9147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3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694">
                  <a:extLst>
                    <a:ext uri="{9D8B030D-6E8A-4147-A177-3AD203B41FA5}">
                      <a16:colId xmlns:a16="http://schemas.microsoft.com/office/drawing/2014/main" val="609282013"/>
                    </a:ext>
                  </a:extLst>
                </a:gridCol>
                <a:gridCol w="69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278">
                  <a:extLst>
                    <a:ext uri="{9D8B030D-6E8A-4147-A177-3AD203B41FA5}">
                      <a16:colId xmlns:a16="http://schemas.microsoft.com/office/drawing/2014/main" val="13300481"/>
                    </a:ext>
                  </a:extLst>
                </a:gridCol>
                <a:gridCol w="698277">
                  <a:extLst>
                    <a:ext uri="{9D8B030D-6E8A-4147-A177-3AD203B41FA5}">
                      <a16:colId xmlns:a16="http://schemas.microsoft.com/office/drawing/2014/main" val="3666400972"/>
                    </a:ext>
                  </a:extLst>
                </a:gridCol>
                <a:gridCol w="698278">
                  <a:extLst>
                    <a:ext uri="{9D8B030D-6E8A-4147-A177-3AD203B41FA5}">
                      <a16:colId xmlns:a16="http://schemas.microsoft.com/office/drawing/2014/main" val="3824795618"/>
                    </a:ext>
                  </a:extLst>
                </a:gridCol>
                <a:gridCol w="698278">
                  <a:extLst>
                    <a:ext uri="{9D8B030D-6E8A-4147-A177-3AD203B41FA5}">
                      <a16:colId xmlns:a16="http://schemas.microsoft.com/office/drawing/2014/main" val="281016281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err="1"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Taona</a:t>
                      </a:r>
                      <a:endParaRPr lang="fr-FR" sz="11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17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Mapaza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Isan’ny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voa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360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Vidiny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(Ar)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11 300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47 300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49 500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51 700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28 000</a:t>
                      </a:r>
                    </a:p>
                  </a:txBody>
                  <a:tcPr marL="9525" marR="36000" marT="9525" marB="0" anchor="ctr"/>
                </a:tc>
                <a:extLst>
                  <a:ext uri="{0D108BD9-81ED-4DB2-BD59-A6C34878D82A}">
                    <a16:rowId xmlns:a16="http://schemas.microsoft.com/office/drawing/2014/main" val="3245489087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814C11B2-444E-7338-A06C-440B65C6938F}"/>
              </a:ext>
            </a:extLst>
          </p:cNvPr>
          <p:cNvSpPr txBox="1"/>
          <p:nvPr/>
        </p:nvSpPr>
        <p:spPr>
          <a:xfrm>
            <a:off x="351923" y="3166950"/>
            <a:ext cx="818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Tabilao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F4D9C9D-0D26-FB45-97D5-39690A309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187948"/>
              </p:ext>
            </p:extLst>
          </p:nvPr>
        </p:nvGraphicFramePr>
        <p:xfrm>
          <a:off x="240712" y="3395566"/>
          <a:ext cx="4862753" cy="9147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2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928">
                  <a:extLst>
                    <a:ext uri="{9D8B030D-6E8A-4147-A177-3AD203B41FA5}">
                      <a16:colId xmlns:a16="http://schemas.microsoft.com/office/drawing/2014/main" val="609282013"/>
                    </a:ext>
                  </a:extLst>
                </a:gridCol>
                <a:gridCol w="685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123">
                  <a:extLst>
                    <a:ext uri="{9D8B030D-6E8A-4147-A177-3AD203B41FA5}">
                      <a16:colId xmlns:a16="http://schemas.microsoft.com/office/drawing/2014/main" val="13300481"/>
                    </a:ext>
                  </a:extLst>
                </a:gridCol>
                <a:gridCol w="685122">
                  <a:extLst>
                    <a:ext uri="{9D8B030D-6E8A-4147-A177-3AD203B41FA5}">
                      <a16:colId xmlns:a16="http://schemas.microsoft.com/office/drawing/2014/main" val="3666400972"/>
                    </a:ext>
                  </a:extLst>
                </a:gridCol>
                <a:gridCol w="685123">
                  <a:extLst>
                    <a:ext uri="{9D8B030D-6E8A-4147-A177-3AD203B41FA5}">
                      <a16:colId xmlns:a16="http://schemas.microsoft.com/office/drawing/2014/main" val="3824795618"/>
                    </a:ext>
                  </a:extLst>
                </a:gridCol>
                <a:gridCol w="685123">
                  <a:extLst>
                    <a:ext uri="{9D8B030D-6E8A-4147-A177-3AD203B41FA5}">
                      <a16:colId xmlns:a16="http://schemas.microsoft.com/office/drawing/2014/main" val="281016281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err="1"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Taona</a:t>
                      </a:r>
                      <a:endParaRPr lang="fr-FR" sz="11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17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Laoranjy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Vokatra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(kg)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360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Vidiny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(Ar)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3 800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19 800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62 100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108 000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112 500</a:t>
                      </a:r>
                    </a:p>
                  </a:txBody>
                  <a:tcPr marL="9525" marR="36000" marT="9525" marB="0" anchor="ctr"/>
                </a:tc>
                <a:extLst>
                  <a:ext uri="{0D108BD9-81ED-4DB2-BD59-A6C34878D82A}">
                    <a16:rowId xmlns:a16="http://schemas.microsoft.com/office/drawing/2014/main" val="3245489087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E5D49E0B-ED85-D145-7EBD-FEB3A21C7E26}"/>
              </a:ext>
            </a:extLst>
          </p:cNvPr>
          <p:cNvSpPr txBox="1"/>
          <p:nvPr/>
        </p:nvSpPr>
        <p:spPr>
          <a:xfrm>
            <a:off x="299664" y="4456660"/>
            <a:ext cx="8180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>
                <a:latin typeface="Arial" panose="020B0604020202020204" pitchFamily="34" charset="0"/>
                <a:cs typeface="Arial" panose="020B0604020202020204" pitchFamily="34" charset="0"/>
              </a:rPr>
              <a:t>Tabilao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23B931B3-72EF-4314-F231-6E394CD63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557590"/>
              </p:ext>
            </p:extLst>
          </p:nvPr>
        </p:nvGraphicFramePr>
        <p:xfrm>
          <a:off x="240712" y="4723122"/>
          <a:ext cx="4862755" cy="9147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1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978">
                  <a:extLst>
                    <a:ext uri="{9D8B030D-6E8A-4147-A177-3AD203B41FA5}">
                      <a16:colId xmlns:a16="http://schemas.microsoft.com/office/drawing/2014/main" val="609282013"/>
                    </a:ext>
                  </a:extLst>
                </a:gridCol>
                <a:gridCol w="555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279">
                  <a:extLst>
                    <a:ext uri="{9D8B030D-6E8A-4147-A177-3AD203B41FA5}">
                      <a16:colId xmlns:a16="http://schemas.microsoft.com/office/drawing/2014/main" val="13300481"/>
                    </a:ext>
                  </a:extLst>
                </a:gridCol>
                <a:gridCol w="698277">
                  <a:extLst>
                    <a:ext uri="{9D8B030D-6E8A-4147-A177-3AD203B41FA5}">
                      <a16:colId xmlns:a16="http://schemas.microsoft.com/office/drawing/2014/main" val="3666400972"/>
                    </a:ext>
                  </a:extLst>
                </a:gridCol>
                <a:gridCol w="698279">
                  <a:extLst>
                    <a:ext uri="{9D8B030D-6E8A-4147-A177-3AD203B41FA5}">
                      <a16:colId xmlns:a16="http://schemas.microsoft.com/office/drawing/2014/main" val="3824795618"/>
                    </a:ext>
                  </a:extLst>
                </a:gridCol>
                <a:gridCol w="698279">
                  <a:extLst>
                    <a:ext uri="{9D8B030D-6E8A-4147-A177-3AD203B41FA5}">
                      <a16:colId xmlns:a16="http://schemas.microsoft.com/office/drawing/2014/main" val="281016281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err="1"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Taona</a:t>
                      </a:r>
                      <a:endParaRPr lang="fr-FR" sz="1100" b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17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Tsoa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</a:t>
                      </a:r>
                      <a:r>
                        <a:rPr lang="fr-FR" sz="1100" dirty="0" err="1"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matsitso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fr-FR" sz="11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Vokatra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(kg)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360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1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Vidiny</a:t>
                      </a:r>
                      <a:r>
                        <a:rPr lang="fr-FR" sz="11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(Ar)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4 700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24 800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77 600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135 000</a:t>
                      </a:r>
                    </a:p>
                  </a:txBody>
                  <a:tcPr marL="9525" marR="36000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140 600</a:t>
                      </a:r>
                    </a:p>
                  </a:txBody>
                  <a:tcPr marL="9525" marR="36000" marT="9525" marB="0" anchor="ctr"/>
                </a:tc>
                <a:extLst>
                  <a:ext uri="{0D108BD9-81ED-4DB2-BD59-A6C34878D82A}">
                    <a16:rowId xmlns:a16="http://schemas.microsoft.com/office/drawing/2014/main" val="3245489087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ABF8FF36-1A25-34BE-3112-5B97B36AC909}"/>
              </a:ext>
            </a:extLst>
          </p:cNvPr>
          <p:cNvSpPr txBox="1"/>
          <p:nvPr/>
        </p:nvSpPr>
        <p:spPr>
          <a:xfrm>
            <a:off x="213478" y="326261"/>
            <a:ext cx="49542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Tabilaon’ny</a:t>
            </a:r>
            <a:r>
              <a:rPr lang="fr-FR" sz="11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vinavinan’ny</a:t>
            </a:r>
            <a:r>
              <a:rPr lang="fr-FR" sz="11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vokatra</a:t>
            </a:r>
            <a:r>
              <a:rPr lang="fr-FR" sz="11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voankazo</a:t>
            </a:r>
            <a:r>
              <a:rPr lang="fr-FR" sz="11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fr-FR" sz="11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fr-FR" sz="1100" b="1" dirty="0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vola </a:t>
            </a:r>
            <a:r>
              <a:rPr lang="fr-FR" sz="1100" b="1" dirty="0" err="1">
                <a:solidFill>
                  <a:srgbClr val="385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miditra</a:t>
            </a:r>
            <a:endParaRPr lang="fr-FR" sz="1100" b="1" dirty="0">
              <a:solidFill>
                <a:srgbClr val="3857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25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949010" y="7225525"/>
            <a:ext cx="239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prstClr val="black"/>
                </a:solidFill>
                <a:latin typeface="Calibri"/>
              </a:rPr>
              <a:t>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FCE81C9-7BF0-7123-09F4-C38CDD316E5E}"/>
              </a:ext>
            </a:extLst>
          </p:cNvPr>
          <p:cNvSpPr txBox="1"/>
          <p:nvPr/>
        </p:nvSpPr>
        <p:spPr>
          <a:xfrm>
            <a:off x="321276" y="803188"/>
            <a:ext cx="4867016" cy="5139869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Ny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toetany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aty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Boeny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mafana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ary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lavalava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fotoana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ka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karazana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izay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mahatanty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izany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maina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izany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afaka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mamokatra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tsara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1100" dirty="0" err="1">
                <a:latin typeface="Arial"/>
                <a:cs typeface="Arial"/>
              </a:rPr>
              <a:t>Tsara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anefa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manamarika</a:t>
            </a:r>
            <a:r>
              <a:rPr lang="en-US" sz="1100" dirty="0">
                <a:latin typeface="Arial"/>
                <a:cs typeface="Arial"/>
              </a:rPr>
              <a:t>  fa </a:t>
            </a:r>
            <a:r>
              <a:rPr lang="en-US" sz="1100" dirty="0" err="1">
                <a:latin typeface="Arial"/>
                <a:cs typeface="Arial"/>
              </a:rPr>
              <a:t>raha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mahavita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manondraka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afaka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mamokatra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karazan-kazo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maro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izay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tiana</a:t>
            </a:r>
            <a:r>
              <a:rPr lang="en-US" sz="1100" dirty="0">
                <a:latin typeface="Arial"/>
                <a:cs typeface="Arial"/>
              </a:rPr>
              <a:t>.</a:t>
            </a:r>
          </a:p>
          <a:p>
            <a:pPr>
              <a:spcAft>
                <a:spcPts val="6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100" dirty="0">
                <a:latin typeface="Arial"/>
                <a:cs typeface="Arial"/>
              </a:rPr>
              <a:t>Ny </a:t>
            </a:r>
            <a:r>
              <a:rPr lang="en-US" sz="1100" dirty="0" err="1">
                <a:latin typeface="Arial"/>
                <a:cs typeface="Arial"/>
              </a:rPr>
              <a:t>hazo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fihinamboa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mety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aty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Boeny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dia</a:t>
            </a:r>
            <a:r>
              <a:rPr lang="en-US" sz="1100" dirty="0">
                <a:latin typeface="Arial"/>
                <a:cs typeface="Arial"/>
              </a:rPr>
              <a:t> azo ho </a:t>
            </a:r>
            <a:r>
              <a:rPr lang="en-US" sz="1100" dirty="0" err="1">
                <a:latin typeface="Arial"/>
                <a:cs typeface="Arial"/>
              </a:rPr>
              <a:t>sokajiana</a:t>
            </a:r>
            <a:r>
              <a:rPr lang="en-US" sz="1100" dirty="0">
                <a:latin typeface="Arial"/>
                <a:cs typeface="Arial"/>
              </a:rPr>
              <a:t> 3 </a:t>
            </a:r>
            <a:r>
              <a:rPr lang="en-US" sz="1100" dirty="0" err="1">
                <a:latin typeface="Arial"/>
                <a:cs typeface="Arial"/>
              </a:rPr>
              <a:t>lehibe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arakaraka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velarantany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ilainy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mba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hampaniry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hampamoakatra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azy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tsara</a:t>
            </a:r>
            <a:r>
              <a:rPr lang="en-US" sz="1100" dirty="0">
                <a:latin typeface="Arial"/>
                <a:cs typeface="Arial"/>
              </a:rPr>
              <a:t> :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/>
                <a:cs typeface="Arial"/>
              </a:rPr>
              <a:t>Hazo </a:t>
            </a:r>
            <a:r>
              <a:rPr lang="en-US" sz="1100" b="1" dirty="0" err="1">
                <a:latin typeface="Arial"/>
                <a:cs typeface="Arial"/>
              </a:rPr>
              <a:t>vaventy</a:t>
            </a:r>
            <a:r>
              <a:rPr lang="en-US" sz="1100" b="1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: </a:t>
            </a:r>
            <a:r>
              <a:rPr lang="en-US" sz="1100" dirty="0" err="1">
                <a:latin typeface="Arial"/>
                <a:cs typeface="Arial"/>
              </a:rPr>
              <a:t>mihoatra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  10m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savaivony</a:t>
            </a:r>
            <a:endParaRPr lang="en-US" sz="1100" dirty="0">
              <a:latin typeface="Arial"/>
              <a:cs typeface="Arial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/>
                <a:cs typeface="Arial"/>
              </a:rPr>
              <a:t>Hazo </a:t>
            </a:r>
            <a:r>
              <a:rPr lang="en-US" sz="1100" b="1" dirty="0" err="1">
                <a:latin typeface="Arial"/>
                <a:cs typeface="Arial"/>
              </a:rPr>
              <a:t>salantsalany</a:t>
            </a:r>
            <a:r>
              <a:rPr lang="en-US" sz="1100" b="1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: </a:t>
            </a:r>
            <a:r>
              <a:rPr lang="en-US" sz="1100" dirty="0" err="1">
                <a:latin typeface="Arial"/>
                <a:cs typeface="Arial"/>
              </a:rPr>
              <a:t>manodidina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5-6m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savaivony</a:t>
            </a:r>
            <a:endParaRPr lang="en-US" sz="1100" dirty="0">
              <a:latin typeface="Arial"/>
              <a:cs typeface="Arial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/>
                <a:cs typeface="Arial"/>
              </a:rPr>
              <a:t>Hazo </a:t>
            </a:r>
            <a:r>
              <a:rPr lang="en-US" sz="1100" b="1" dirty="0" err="1">
                <a:latin typeface="Arial"/>
                <a:cs typeface="Arial"/>
              </a:rPr>
              <a:t>madinika</a:t>
            </a:r>
            <a:r>
              <a:rPr lang="en-US" sz="1100" b="1" dirty="0">
                <a:latin typeface="Arial"/>
                <a:cs typeface="Arial"/>
              </a:rPr>
              <a:t> </a:t>
            </a:r>
            <a:r>
              <a:rPr lang="en-US" sz="1100" dirty="0">
                <a:latin typeface="Arial"/>
                <a:cs typeface="Arial"/>
              </a:rPr>
              <a:t>:</a:t>
            </a:r>
            <a:r>
              <a:rPr lang="en-US" sz="1100" b="1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izany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latsaky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4m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savaivony</a:t>
            </a:r>
            <a:r>
              <a:rPr lang="en-US" sz="1100" dirty="0">
                <a:latin typeface="Arial"/>
                <a:cs typeface="Arial"/>
              </a:rPr>
              <a:t>.</a:t>
            </a:r>
          </a:p>
          <a:p>
            <a:pPr>
              <a:spcAft>
                <a:spcPts val="6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100" dirty="0" err="1">
                <a:latin typeface="Arial"/>
                <a:cs typeface="Arial"/>
              </a:rPr>
              <a:t>Arakaraka</a:t>
            </a:r>
            <a:r>
              <a:rPr lang="en-US" sz="1100" dirty="0">
                <a:latin typeface="Arial"/>
                <a:cs typeface="Arial"/>
              </a:rPr>
              <a:t> io </a:t>
            </a:r>
            <a:r>
              <a:rPr lang="en-US" sz="1100" dirty="0" err="1">
                <a:latin typeface="Arial"/>
                <a:cs typeface="Arial"/>
              </a:rPr>
              <a:t>habeny</a:t>
            </a:r>
            <a:r>
              <a:rPr lang="en-US" sz="1100" dirty="0">
                <a:latin typeface="Arial"/>
                <a:cs typeface="Arial"/>
              </a:rPr>
              <a:t> io no </a:t>
            </a:r>
            <a:r>
              <a:rPr lang="en-US" sz="1100" dirty="0" err="1">
                <a:latin typeface="Arial"/>
                <a:cs typeface="Arial"/>
              </a:rPr>
              <a:t>velarantany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takiany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noho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izany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elanelana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ambolena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azy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mifandraika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amin’izay</a:t>
            </a:r>
            <a:r>
              <a:rPr lang="en-US" sz="1100" dirty="0">
                <a:latin typeface="Arial"/>
                <a:cs typeface="Arial"/>
              </a:rPr>
              <a:t>. 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100" dirty="0">
                <a:latin typeface="Arial"/>
                <a:cs typeface="Arial"/>
              </a:rPr>
              <a:t>Ny </a:t>
            </a:r>
            <a:r>
              <a:rPr lang="en-US" sz="1100" dirty="0" err="1">
                <a:latin typeface="Arial"/>
                <a:cs typeface="Arial"/>
              </a:rPr>
              <a:t>fanadihadiana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natao</a:t>
            </a:r>
            <a:r>
              <a:rPr lang="en-US" sz="1100" dirty="0">
                <a:latin typeface="Arial"/>
                <a:cs typeface="Arial"/>
              </a:rPr>
              <a:t> no </a:t>
            </a:r>
            <a:r>
              <a:rPr lang="en-US" sz="1100" dirty="0" err="1">
                <a:latin typeface="Arial"/>
                <a:cs typeface="Arial"/>
              </a:rPr>
              <a:t>milaza</a:t>
            </a:r>
            <a:r>
              <a:rPr lang="en-US" sz="1100" dirty="0">
                <a:latin typeface="Arial"/>
                <a:cs typeface="Arial"/>
              </a:rPr>
              <a:t> fa </a:t>
            </a:r>
            <a:r>
              <a:rPr lang="en-US" sz="1100" dirty="0" err="1">
                <a:latin typeface="Arial"/>
                <a:cs typeface="Arial"/>
              </a:rPr>
              <a:t>voankazo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karazany</a:t>
            </a:r>
            <a:r>
              <a:rPr lang="en-US" sz="1100" dirty="0">
                <a:latin typeface="Arial"/>
                <a:cs typeface="Arial"/>
              </a:rPr>
              <a:t> 4 no </a:t>
            </a:r>
            <a:r>
              <a:rPr lang="en-US" sz="1100" dirty="0" err="1">
                <a:latin typeface="Arial"/>
                <a:cs typeface="Arial"/>
              </a:rPr>
              <a:t>tena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tian’ny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mpamboly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aty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Boeny</a:t>
            </a:r>
            <a:r>
              <a:rPr lang="en-US" sz="1100" dirty="0">
                <a:latin typeface="Arial"/>
                <a:cs typeface="Arial"/>
              </a:rPr>
              <a:t> ho </a:t>
            </a:r>
            <a:r>
              <a:rPr lang="en-US" sz="1100" dirty="0" err="1">
                <a:latin typeface="Arial"/>
                <a:cs typeface="Arial"/>
              </a:rPr>
              <a:t>volena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noho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izy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ireo</a:t>
            </a:r>
            <a:r>
              <a:rPr lang="en-US" sz="1100" dirty="0">
                <a:latin typeface="Arial"/>
                <a:cs typeface="Arial"/>
              </a:rPr>
              <a:t> azo </a:t>
            </a:r>
            <a:r>
              <a:rPr lang="en-US" sz="1100" dirty="0" err="1">
                <a:latin typeface="Arial"/>
                <a:cs typeface="Arial"/>
              </a:rPr>
              <a:t>atao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sakafo</a:t>
            </a:r>
            <a:r>
              <a:rPr lang="en-US" sz="1100" dirty="0">
                <a:latin typeface="Arial"/>
                <a:cs typeface="Arial"/>
              </a:rPr>
              <a:t>,  </a:t>
            </a:r>
            <a:r>
              <a:rPr lang="en-US" sz="1100" dirty="0" err="1">
                <a:latin typeface="Arial"/>
                <a:cs typeface="Arial"/>
              </a:rPr>
              <a:t>tadiavin’ny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tsena</a:t>
            </a:r>
            <a:r>
              <a:rPr lang="en-US" sz="1100" dirty="0">
                <a:latin typeface="Arial"/>
                <a:cs typeface="Arial"/>
              </a:rPr>
              <a:t>, mora </a:t>
            </a:r>
            <a:r>
              <a:rPr lang="en-US" sz="1100" dirty="0" err="1">
                <a:latin typeface="Arial"/>
                <a:cs typeface="Arial"/>
              </a:rPr>
              <a:t>volena</a:t>
            </a:r>
            <a:r>
              <a:rPr lang="en-US" sz="1100" dirty="0">
                <a:latin typeface="Arial"/>
                <a:cs typeface="Arial"/>
              </a:rPr>
              <a:t> no </a:t>
            </a:r>
            <a:r>
              <a:rPr lang="en-US" sz="1100" dirty="0" err="1">
                <a:latin typeface="Arial"/>
                <a:cs typeface="Arial"/>
              </a:rPr>
              <a:t>sady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somary</a:t>
            </a:r>
            <a:r>
              <a:rPr lang="en-US" sz="1100" dirty="0">
                <a:latin typeface="Arial"/>
                <a:cs typeface="Arial"/>
              </a:rPr>
              <a:t> aloha </a:t>
            </a:r>
            <a:r>
              <a:rPr lang="en-US" sz="1100" dirty="0" err="1">
                <a:latin typeface="Arial"/>
                <a:cs typeface="Arial"/>
              </a:rPr>
              <a:t>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vokatra</a:t>
            </a:r>
            <a:r>
              <a:rPr lang="en-US" sz="1100" dirty="0">
                <a:latin typeface="Arial"/>
                <a:cs typeface="Arial"/>
              </a:rPr>
              <a:t> azo.</a:t>
            </a:r>
          </a:p>
          <a:p>
            <a:pPr>
              <a:spcAft>
                <a:spcPts val="600"/>
              </a:spcAf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100" dirty="0">
                <a:latin typeface="Arial"/>
                <a:cs typeface="Arial"/>
              </a:rPr>
              <a:t>Ny </a:t>
            </a:r>
            <a:r>
              <a:rPr lang="en-US" sz="1100" dirty="0" err="1">
                <a:latin typeface="Arial"/>
                <a:cs typeface="Arial"/>
              </a:rPr>
              <a:t>tabilao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etsy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pejy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eo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anilany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dia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mampiseho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izany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fanirian’ny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mpamboly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voankazo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1100" dirty="0" err="1">
                <a:latin typeface="Arial"/>
                <a:cs typeface="Arial"/>
              </a:rPr>
              <a:t>aty</a:t>
            </a:r>
            <a:r>
              <a:rPr lang="en-US" sz="1100" dirty="0">
                <a:latin typeface="Arial"/>
                <a:cs typeface="Arial"/>
              </a:rPr>
              <a:t> Boeny</a:t>
            </a:r>
          </a:p>
          <a:p>
            <a:pPr>
              <a:spcAft>
                <a:spcPts val="600"/>
              </a:spcAft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0915369-2906-9E0A-2F66-71F43A493055}"/>
              </a:ext>
            </a:extLst>
          </p:cNvPr>
          <p:cNvSpPr txBox="1"/>
          <p:nvPr/>
        </p:nvSpPr>
        <p:spPr>
          <a:xfrm>
            <a:off x="321276" y="304141"/>
            <a:ext cx="4867016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KARAZANA VOANKAZO TSARA VOLENA </a:t>
            </a:r>
          </a:p>
          <a:p>
            <a:pPr algn="ctr">
              <a:lnSpc>
                <a:spcPct val="115000"/>
              </a:lnSpc>
            </a:pPr>
            <a:r>
              <a:rPr lang="en-US" sz="1300" b="1" spc="136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ATY AMIN’NY FARITRA BOENY</a:t>
            </a:r>
            <a:endParaRPr lang="en-US" sz="13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2325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67020EEAF5F949B4D803D094FF66EA" ma:contentTypeVersion="17" ma:contentTypeDescription="Ein neues Dokument erstellen." ma:contentTypeScope="" ma:versionID="26e83a7e1edccad2929864aff5fd52c8">
  <xsd:schema xmlns:xsd="http://www.w3.org/2001/XMLSchema" xmlns:xs="http://www.w3.org/2001/XMLSchema" xmlns:p="http://schemas.microsoft.com/office/2006/metadata/properties" xmlns:ns2="1e93d680-6898-4746-8d68-f0645e209776" xmlns:ns3="05b76a5c-a95a-4e5a-9753-df793a500eeb" targetNamespace="http://schemas.microsoft.com/office/2006/metadata/properties" ma:root="true" ma:fieldsID="7a8e23f92deb108c639b45993cf57410" ns2:_="" ns3:_="">
    <xsd:import namespace="1e93d680-6898-4746-8d68-f0645e209776"/>
    <xsd:import namespace="05b76a5c-a95a-4e5a-9753-df793a500e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93d680-6898-4746-8d68-f0645e2097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0aed264e-563a-469a-8ebe-271e849ec1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b76a5c-a95a-4e5a-9753-df793a500ee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6faf841-4a19-4520-ad16-4d447e4e382f}" ma:internalName="TaxCatchAll" ma:showField="CatchAllData" ma:web="05b76a5c-a95a-4e5a-9753-df793a500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b76a5c-a95a-4e5a-9753-df793a500eeb" xsi:nil="true"/>
    <lcf76f155ced4ddcb4097134ff3c332f xmlns="1e93d680-6898-4746-8d68-f0645e209776">
      <Terms xmlns="http://schemas.microsoft.com/office/infopath/2007/PartnerControls"/>
    </lcf76f155ced4ddcb4097134ff3c332f>
    <MediaLengthInSeconds xmlns="1e93d680-6898-4746-8d68-f0645e209776" xsi:nil="true"/>
    <SharedWithUsers xmlns="05b76a5c-a95a-4e5a-9753-df793a500eeb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0B631F-1DA7-4077-9103-93C82076D035}"/>
</file>

<file path=customXml/itemProps2.xml><?xml version="1.0" encoding="utf-8"?>
<ds:datastoreItem xmlns:ds="http://schemas.openxmlformats.org/officeDocument/2006/customXml" ds:itemID="{C39E01B9-3587-4613-906C-A8BC99905333}">
  <ds:schemaRefs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6f4482a1-2ea2-4813-ac23-c68157ff0fa5"/>
    <ds:schemaRef ds:uri="http://schemas.openxmlformats.org/package/2006/metadata/core-properties"/>
    <ds:schemaRef ds:uri="a262caee-8aea-4192-9729-3f0ee3e5d503"/>
    <ds:schemaRef ds:uri="http://www.w3.org/XML/1998/namespace"/>
    <ds:schemaRef ds:uri="d0fce814-4a63-4821-bf6a-62bdcfd36ab6"/>
    <ds:schemaRef ds:uri="7802bb56-857c-4cc5-b745-cebbd5d8536c"/>
    <ds:schemaRef ds:uri="fb8e5b1f-63e1-4acf-b02e-f62564845224"/>
    <ds:schemaRef ds:uri="9a852f27-7d17-4c46-99bc-38c274abde0f"/>
  </ds:schemaRefs>
</ds:datastoreItem>
</file>

<file path=customXml/itemProps3.xml><?xml version="1.0" encoding="utf-8"?>
<ds:datastoreItem xmlns:ds="http://schemas.openxmlformats.org/officeDocument/2006/customXml" ds:itemID="{0890F40B-62E5-4CA7-B488-FFE5595801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2525</TotalTime>
  <Words>4490</Words>
  <Application>Microsoft Office PowerPoint</Application>
  <PresentationFormat>Personnalisé</PresentationFormat>
  <Paragraphs>581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 FIZAHAN-TAKELAKA</vt:lpstr>
      <vt:lpstr> FIZAHAN-TAKELAKA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Tahiry RARIVONANDRASANA</dc:creator>
  <cp:lastModifiedBy>Tahiry RARIVONANDRASANA</cp:lastModifiedBy>
  <cp:revision>294</cp:revision>
  <cp:lastPrinted>2022-11-10T15:41:25Z</cp:lastPrinted>
  <dcterms:created xsi:type="dcterms:W3CDTF">2021-10-19T05:22:58Z</dcterms:created>
  <dcterms:modified xsi:type="dcterms:W3CDTF">2023-01-09T14:38:53Z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0x0101007667020EEAF5F949B4D803D094FF66EA</vt:lpwstr>
  </property>
  <property fmtid="{D5CDD505-2E9C-101B-9397-08002B2CF9AE}" pid="4" name="Order">
    <vt:lpwstr>536500.000000000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